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0" r:id="rId2"/>
    <p:sldId id="305" r:id="rId3"/>
    <p:sldId id="340" r:id="rId4"/>
    <p:sldId id="341" r:id="rId5"/>
    <p:sldId id="342" r:id="rId6"/>
    <p:sldId id="343" r:id="rId7"/>
    <p:sldId id="344" r:id="rId8"/>
    <p:sldId id="345" r:id="rId9"/>
    <p:sldId id="346" r:id="rId10"/>
    <p:sldId id="347" r:id="rId11"/>
    <p:sldId id="348" r:id="rId12"/>
    <p:sldId id="338" r:id="rId13"/>
    <p:sldId id="349" r:id="rId14"/>
    <p:sldId id="350" r:id="rId15"/>
    <p:sldId id="351" r:id="rId16"/>
    <p:sldId id="352" r:id="rId17"/>
    <p:sldId id="339" r:id="rId18"/>
    <p:sldId id="353" r:id="rId19"/>
    <p:sldId id="354" r:id="rId20"/>
    <p:sldId id="355" r:id="rId21"/>
    <p:sldId id="356" r:id="rId22"/>
    <p:sldId id="357" r:id="rId23"/>
    <p:sldId id="358" r:id="rId24"/>
    <p:sldId id="359" r:id="rId25"/>
    <p:sldId id="361" r:id="rId2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7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13" name="chimes.wav"/>
          </p:stSnd>
        </p:sndAc>
      </p:transition>
    </mc:Choice>
    <mc:Fallback xmlns="">
      <p:transition spd="slow">
        <p:fade/>
        <p:sndAc>
          <p:stSnd>
            <p:snd r:embed="rId14" name="chimes.wav"/>
          </p:stSnd>
        </p:sndAc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DERS:</a:t>
            </a:r>
            <a:r>
              <a:rPr lang="tr-T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TÜRKÇE</a:t>
            </a:r>
            <a:endParaRPr lang="tr-TR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-30967" y="8367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KONU: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Z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 SESİ HECE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SUNUSU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6768" y="26011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HAZIRLAYAN: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İHSAN DURAK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3536" y="4355438"/>
            <a:ext cx="914400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4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100.YIL İLKOKULU</a:t>
            </a:r>
          </a:p>
          <a:p>
            <a:pPr algn="ctr"/>
            <a:r>
              <a:rPr lang="tr-TR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1.SINIF ÖĞRETMENİ</a:t>
            </a:r>
            <a:endParaRPr lang="tr-TR" sz="4800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  <a:p>
            <a:pPr algn="ctr"/>
            <a:endParaRPr lang="tr-TR" sz="4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0293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42301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251520" y="3429000"/>
            <a:ext cx="187220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9" y="1205595"/>
            <a:ext cx="2387623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413378" y="1205595"/>
            <a:ext cx="1894926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86165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di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23728" y="1844824"/>
            <a:ext cx="216024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123728" y="2492898"/>
            <a:ext cx="3744416" cy="182865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492897"/>
            <a:ext cx="1656184" cy="16561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1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42301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251520" y="3429000"/>
            <a:ext cx="187220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9" y="1205595"/>
            <a:ext cx="2387623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413378" y="1205595"/>
            <a:ext cx="1894926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86165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bi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23728" y="1844824"/>
            <a:ext cx="216024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123728" y="2492898"/>
            <a:ext cx="3744416" cy="182865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492897"/>
            <a:ext cx="1656184" cy="16561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2740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71696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naz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1918963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8" y="1205595"/>
            <a:ext cx="2808313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naz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6228184" y="1205595"/>
            <a:ext cx="1557401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283968" y="3933056"/>
            <a:ext cx="454833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Naz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915816" y="1628800"/>
            <a:ext cx="936103" cy="46934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835696" y="2492897"/>
            <a:ext cx="3168352" cy="18286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633567" cy="1764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8663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71696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1918963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8" y="1205595"/>
            <a:ext cx="2808313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6084168" y="1205595"/>
            <a:ext cx="1557401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283968" y="3933056"/>
            <a:ext cx="454833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nez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699792" y="1863473"/>
            <a:ext cx="1440160" cy="23467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835696" y="2384796"/>
            <a:ext cx="4722440" cy="193675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633567" cy="1764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6251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71696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yıl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242301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dız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8" y="1205595"/>
            <a:ext cx="2808313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yıl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6087582" y="1171192"/>
            <a:ext cx="2441441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dız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283968" y="3933056"/>
            <a:ext cx="454833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yıl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dız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555776" y="1772816"/>
            <a:ext cx="1584176" cy="3253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555776" y="2564904"/>
            <a:ext cx="4392488" cy="17566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940152" y="2564904"/>
            <a:ext cx="481439" cy="15841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4628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71696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tar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271696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zan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8" y="1205595"/>
            <a:ext cx="2808313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tar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6225614" y="1171192"/>
            <a:ext cx="2744723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zan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923928" y="3933056"/>
            <a:ext cx="490837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tar</a:t>
            </a:r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zan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555776" y="1772816"/>
            <a:ext cx="1584176" cy="3253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849724" y="2564904"/>
            <a:ext cx="4098540" cy="17566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6180871" y="2384796"/>
            <a:ext cx="240720" cy="1764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3749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71696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söz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271696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lük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8" y="1205595"/>
            <a:ext cx="2808313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söz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6073975" y="1171192"/>
            <a:ext cx="2744723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lük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923928" y="3933056"/>
            <a:ext cx="490837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söz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lük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555776" y="1772816"/>
            <a:ext cx="1584176" cy="3253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849724" y="2564904"/>
            <a:ext cx="4098540" cy="17566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6180871" y="2384796"/>
            <a:ext cx="240720" cy="1764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078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49502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321510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9" y="1205595"/>
            <a:ext cx="256967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858534" y="1205595"/>
            <a:ext cx="317560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283968" y="3933056"/>
            <a:ext cx="486003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uz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98506" y="1814183"/>
            <a:ext cx="2085462" cy="3253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3241237" y="2492898"/>
            <a:ext cx="3274979" cy="182865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794732" y="2492898"/>
            <a:ext cx="626859" cy="165618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9964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49502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321510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lem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9" y="1205595"/>
            <a:ext cx="256967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364088" y="1205595"/>
            <a:ext cx="317560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lem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283968" y="3933056"/>
            <a:ext cx="486003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Öz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lem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98506" y="1814183"/>
            <a:ext cx="2085462" cy="3253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987824" y="2492898"/>
            <a:ext cx="3528392" cy="19442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794732" y="2492898"/>
            <a:ext cx="626859" cy="165618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901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49502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321510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9" y="1205595"/>
            <a:ext cx="256967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364088" y="1205595"/>
            <a:ext cx="317560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283968" y="3933056"/>
            <a:ext cx="486003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ki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98506" y="1814183"/>
            <a:ext cx="2085462" cy="3253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987824" y="2492898"/>
            <a:ext cx="3528392" cy="19442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794732" y="2492898"/>
            <a:ext cx="626859" cy="165618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2812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1990971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251520" y="3429000"/>
            <a:ext cx="187220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201622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461824" y="1213761"/>
            <a:ext cx="201622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86165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ka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91544" y="1772816"/>
            <a:ext cx="1860376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123728" y="2492898"/>
            <a:ext cx="3744416" cy="182865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492897"/>
            <a:ext cx="1656184" cy="16561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8930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49502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321510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miz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9" y="1205595"/>
            <a:ext cx="256967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364088" y="1205595"/>
            <a:ext cx="317560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miz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283968" y="3933056"/>
            <a:ext cx="486003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te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miz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98506" y="1814183"/>
            <a:ext cx="2373494" cy="3253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987824" y="2492898"/>
            <a:ext cx="3528392" cy="19442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6012160" y="2492898"/>
            <a:ext cx="409431" cy="165618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858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49502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321510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zer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9" y="1205595"/>
            <a:ext cx="256967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167587" y="1213761"/>
            <a:ext cx="317560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zer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283968" y="3933056"/>
            <a:ext cx="486003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Se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zer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42254" y="1844664"/>
            <a:ext cx="2373494" cy="3253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987824" y="2492898"/>
            <a:ext cx="3528392" cy="19442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6012160" y="2492898"/>
            <a:ext cx="409431" cy="165618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0372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49502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321510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zer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9" y="1205595"/>
            <a:ext cx="256967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053523" y="1213761"/>
            <a:ext cx="317560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zer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283968" y="3933056"/>
            <a:ext cx="486003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zer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42254" y="1844664"/>
            <a:ext cx="2701754" cy="3253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987824" y="2492898"/>
            <a:ext cx="3528392" cy="19442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6012160" y="2492898"/>
            <a:ext cx="409431" cy="165618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8727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49502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321510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zan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9" y="1205595"/>
            <a:ext cx="256967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053523" y="1213761"/>
            <a:ext cx="317560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zan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283968" y="3933056"/>
            <a:ext cx="486003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zan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42254" y="1844664"/>
            <a:ext cx="2701754" cy="3253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987824" y="2492898"/>
            <a:ext cx="3528392" cy="19442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6012160" y="2492898"/>
            <a:ext cx="409431" cy="165618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13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49502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321510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lem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9" y="1205595"/>
            <a:ext cx="256967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436096" y="1213761"/>
            <a:ext cx="317560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lem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283968" y="3933056"/>
            <a:ext cx="486003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Öz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lem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339752" y="1844664"/>
            <a:ext cx="2016224" cy="2534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987824" y="2492898"/>
            <a:ext cx="3528392" cy="19442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6012160" y="2492898"/>
            <a:ext cx="409431" cy="165618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9509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DERS:</a:t>
            </a:r>
            <a:r>
              <a:rPr lang="tr-T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TÜRKÇE</a:t>
            </a:r>
            <a:endParaRPr lang="tr-TR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-30967" y="8367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KONU: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Z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 SESİ HECE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SUNUSU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6768" y="26011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HAZIRLAYAN: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İHSAN DURAK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3536" y="4355438"/>
            <a:ext cx="914400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4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100.YIL İLKOKULU</a:t>
            </a:r>
          </a:p>
          <a:p>
            <a:pPr algn="ctr"/>
            <a:r>
              <a:rPr lang="tr-TR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1.SINIF ÖĞRETMENİ</a:t>
            </a:r>
            <a:endParaRPr lang="tr-TR" sz="4800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  <a:p>
            <a:pPr algn="ctr"/>
            <a:endParaRPr lang="tr-TR" sz="4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0293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1990971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251520" y="3429000"/>
            <a:ext cx="187220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201622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461824" y="1213761"/>
            <a:ext cx="201622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86165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ka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91544" y="1772816"/>
            <a:ext cx="1860376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123728" y="2492898"/>
            <a:ext cx="3744416" cy="182865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492897"/>
            <a:ext cx="1656184" cy="16561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8185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1990971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251520" y="3429000"/>
            <a:ext cx="187220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201622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418281" y="1200156"/>
            <a:ext cx="201622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86165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ya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91544" y="1772816"/>
            <a:ext cx="1860376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123728" y="2492898"/>
            <a:ext cx="3744416" cy="182865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492897"/>
            <a:ext cx="1656184" cy="16561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4246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1990971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251520" y="3429000"/>
            <a:ext cx="187220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201622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269362" y="1177613"/>
            <a:ext cx="1894926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86165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ta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91544" y="1772816"/>
            <a:ext cx="1860376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123728" y="2492898"/>
            <a:ext cx="3744416" cy="182865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492897"/>
            <a:ext cx="1656184" cy="16561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4068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1990971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ko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251520" y="3429000"/>
            <a:ext cx="187220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201622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ko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551411" y="1171192"/>
            <a:ext cx="1894926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86165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ko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91544" y="1772816"/>
            <a:ext cx="1860376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123728" y="2492898"/>
            <a:ext cx="3744416" cy="182865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492897"/>
            <a:ext cx="1656184" cy="16561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3861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1990971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ko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251520" y="3429000"/>
            <a:ext cx="187220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201622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ko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551411" y="1171192"/>
            <a:ext cx="1894926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86165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ko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91544" y="1772816"/>
            <a:ext cx="1860376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123728" y="2492898"/>
            <a:ext cx="3744416" cy="182865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492897"/>
            <a:ext cx="1656184" cy="16561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8104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1990971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251520" y="3429000"/>
            <a:ext cx="187220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201622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292080" y="1191990"/>
            <a:ext cx="1894926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86165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ta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91544" y="1772816"/>
            <a:ext cx="2148408" cy="3253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123728" y="2492898"/>
            <a:ext cx="3744416" cy="182865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492897"/>
            <a:ext cx="1656184" cy="16561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0190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42301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mü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251520" y="3429000"/>
            <a:ext cx="1872208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9" y="1205595"/>
            <a:ext cx="2387623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mü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826629" y="1205595"/>
            <a:ext cx="1894926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86165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mü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555776" y="1772816"/>
            <a:ext cx="1584176" cy="3253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123728" y="2492898"/>
            <a:ext cx="3744416" cy="182865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492897"/>
            <a:ext cx="1656184" cy="16561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0770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164</Words>
  <Application>Microsoft Office PowerPoint</Application>
  <PresentationFormat>Ekran Gösterisi (4:3)</PresentationFormat>
  <Paragraphs>148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26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İhsan Durak</cp:lastModifiedBy>
  <cp:revision>18</cp:revision>
  <dcterms:created xsi:type="dcterms:W3CDTF">2013-07-01T19:15:16Z</dcterms:created>
  <dcterms:modified xsi:type="dcterms:W3CDTF">2016-01-10T12:31:59Z</dcterms:modified>
</cp:coreProperties>
</file>