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0" r:id="rId2"/>
    <p:sldId id="305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38" r:id="rId13"/>
    <p:sldId id="349" r:id="rId14"/>
    <p:sldId id="350" r:id="rId15"/>
    <p:sldId id="351" r:id="rId16"/>
    <p:sldId id="352" r:id="rId17"/>
    <p:sldId id="339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1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Z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SESİ HECE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endParaRPr lang="tr-TR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29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2301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51520" y="3429000"/>
            <a:ext cx="18722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38762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413378" y="1205595"/>
            <a:ext cx="189492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23728" y="1844824"/>
            <a:ext cx="216024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23728" y="2492898"/>
            <a:ext cx="3744416" cy="18286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656184" cy="16561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2301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51520" y="3429000"/>
            <a:ext cx="18722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38762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413378" y="1205595"/>
            <a:ext cx="189492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bi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23728" y="1844824"/>
            <a:ext cx="216024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23728" y="2492898"/>
            <a:ext cx="3744416" cy="18286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656184" cy="16561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74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71696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191896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8" y="1205595"/>
            <a:ext cx="28083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228184" y="1205595"/>
            <a:ext cx="155740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83968" y="3933056"/>
            <a:ext cx="454833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Naz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915816" y="1628800"/>
            <a:ext cx="936103" cy="4693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5696" y="2492897"/>
            <a:ext cx="3168352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66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71696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191896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8" y="1205595"/>
            <a:ext cx="28083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084168" y="1205595"/>
            <a:ext cx="155740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83968" y="3933056"/>
            <a:ext cx="454833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nez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699792" y="1863473"/>
            <a:ext cx="1440160" cy="2346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5696" y="2384796"/>
            <a:ext cx="4722440" cy="19367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25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71696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yıl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42301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8" y="1205595"/>
            <a:ext cx="28083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yıl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087582" y="1171192"/>
            <a:ext cx="244144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83968" y="3933056"/>
            <a:ext cx="454833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yıl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555776" y="1772816"/>
            <a:ext cx="1584176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555776" y="2564904"/>
            <a:ext cx="4392488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940152" y="2564904"/>
            <a:ext cx="481439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62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71696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71696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8" y="1205595"/>
            <a:ext cx="28083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225614" y="1171192"/>
            <a:ext cx="274472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23928" y="3933056"/>
            <a:ext cx="490837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tar</a:t>
            </a:r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555776" y="1772816"/>
            <a:ext cx="1584176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849724" y="2564904"/>
            <a:ext cx="4098540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6180871" y="2384796"/>
            <a:ext cx="240720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74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71696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söz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71696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lük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8" y="1205595"/>
            <a:ext cx="28083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söz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073975" y="1171192"/>
            <a:ext cx="274472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lük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23928" y="3933056"/>
            <a:ext cx="490837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söz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lük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555776" y="1772816"/>
            <a:ext cx="1584176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849724" y="2564904"/>
            <a:ext cx="4098540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6180871" y="2384796"/>
            <a:ext cx="240720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7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321510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858534" y="1205595"/>
            <a:ext cx="317560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83968" y="3933056"/>
            <a:ext cx="486003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uz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8506" y="1814183"/>
            <a:ext cx="208546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3241237" y="2492898"/>
            <a:ext cx="3274979" cy="18286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94732" y="2492898"/>
            <a:ext cx="626859" cy="16561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96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321510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64088" y="1205595"/>
            <a:ext cx="317560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83968" y="3933056"/>
            <a:ext cx="486003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Öz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8506" y="1814183"/>
            <a:ext cx="208546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987824" y="2492898"/>
            <a:ext cx="3528392" cy="19442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94732" y="2492898"/>
            <a:ext cx="626859" cy="16561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0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321510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64088" y="1205595"/>
            <a:ext cx="317560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83968" y="3933056"/>
            <a:ext cx="486003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ki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8506" y="1814183"/>
            <a:ext cx="208546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987824" y="2492898"/>
            <a:ext cx="3528392" cy="19442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94732" y="2492898"/>
            <a:ext cx="626859" cy="16561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81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51520" y="3429000"/>
            <a:ext cx="18722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461824" y="1213761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186037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23728" y="2492898"/>
            <a:ext cx="3744416" cy="18286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656184" cy="16561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9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321510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miz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64088" y="1205595"/>
            <a:ext cx="317560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miz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83968" y="3933056"/>
            <a:ext cx="486003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te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miz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8506" y="1814183"/>
            <a:ext cx="2373494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987824" y="2492898"/>
            <a:ext cx="3528392" cy="19442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6012160" y="2492898"/>
            <a:ext cx="409431" cy="16561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85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321510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167587" y="1213761"/>
            <a:ext cx="317560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83968" y="3933056"/>
            <a:ext cx="486003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Se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42254" y="1844664"/>
            <a:ext cx="2373494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987824" y="2492898"/>
            <a:ext cx="3528392" cy="19442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6012160" y="2492898"/>
            <a:ext cx="409431" cy="16561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37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321510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053523" y="1213761"/>
            <a:ext cx="317560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83968" y="3933056"/>
            <a:ext cx="486003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42254" y="1844664"/>
            <a:ext cx="2701754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987824" y="2492898"/>
            <a:ext cx="3528392" cy="19442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6012160" y="2492898"/>
            <a:ext cx="409431" cy="16561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72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321510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053523" y="1213761"/>
            <a:ext cx="317560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83968" y="3933056"/>
            <a:ext cx="486003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42254" y="1844664"/>
            <a:ext cx="2701754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987824" y="2492898"/>
            <a:ext cx="3528392" cy="19442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6012160" y="2492898"/>
            <a:ext cx="409431" cy="16561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321510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436096" y="1213761"/>
            <a:ext cx="317560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83968" y="3933056"/>
            <a:ext cx="486003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Öz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339752" y="1844664"/>
            <a:ext cx="2016224" cy="2534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987824" y="2492898"/>
            <a:ext cx="3528392" cy="19442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6012160" y="2492898"/>
            <a:ext cx="409431" cy="16561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50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Z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SESİ HECE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endParaRPr lang="tr-TR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29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51520" y="3429000"/>
            <a:ext cx="18722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461824" y="1213761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186037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23728" y="2492898"/>
            <a:ext cx="3744416" cy="18286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656184" cy="16561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18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51520" y="3429000"/>
            <a:ext cx="18722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418281" y="1200156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186037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23728" y="2492898"/>
            <a:ext cx="3744416" cy="18286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656184" cy="16561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24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51520" y="3429000"/>
            <a:ext cx="18722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69362" y="1177613"/>
            <a:ext cx="189492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186037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23728" y="2492898"/>
            <a:ext cx="3744416" cy="18286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656184" cy="16561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06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51520" y="3429000"/>
            <a:ext cx="18722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51411" y="1171192"/>
            <a:ext cx="189492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ko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186037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23728" y="2492898"/>
            <a:ext cx="3744416" cy="18286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656184" cy="16561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86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51520" y="3429000"/>
            <a:ext cx="18722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51411" y="1171192"/>
            <a:ext cx="189492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ko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186037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23728" y="2492898"/>
            <a:ext cx="3744416" cy="18286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656184" cy="16561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10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51520" y="3429000"/>
            <a:ext cx="18722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92080" y="1191990"/>
            <a:ext cx="189492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2148408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23728" y="2492898"/>
            <a:ext cx="3744416" cy="18286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656184" cy="16561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19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2301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51520" y="3429000"/>
            <a:ext cx="18722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38762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826629" y="1205595"/>
            <a:ext cx="189492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mü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555776" y="1772816"/>
            <a:ext cx="1584176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23728" y="2492898"/>
            <a:ext cx="3744416" cy="18286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656184" cy="16561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77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164</Words>
  <Application>Microsoft Office PowerPoint</Application>
  <PresentationFormat>Ekran Gösterisi (4:3)</PresentationFormat>
  <Paragraphs>148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18</cp:revision>
  <dcterms:created xsi:type="dcterms:W3CDTF">2013-07-01T19:15:16Z</dcterms:created>
  <dcterms:modified xsi:type="dcterms:W3CDTF">2016-01-10T12:31:59Z</dcterms:modified>
</cp:coreProperties>
</file>