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38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Z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90391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25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36097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59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63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78288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70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21831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76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46848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23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57328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29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36097" y="1212016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18403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7281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104456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18403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7281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104456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55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86199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18403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72816"/>
            <a:ext cx="1944216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104456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74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10201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772816"/>
            <a:ext cx="226717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43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87363" y="121376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772816"/>
            <a:ext cx="226717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75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90660" y="1202876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772816"/>
            <a:ext cx="226717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33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87363" y="119199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772816"/>
            <a:ext cx="226717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49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772816"/>
            <a:ext cx="226717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79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" y="599692"/>
            <a:ext cx="19915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5595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6443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633567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9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" y="599692"/>
            <a:ext cx="19915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5595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6443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466935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78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1237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5595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85319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yüz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6443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466935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00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1237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5595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76056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6443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466935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97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36097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26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1237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5595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7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64435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466935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1237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2876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86807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07704" y="1772816"/>
            <a:ext cx="172819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466935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75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1237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419872" y="1202876"/>
            <a:ext cx="20882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60573" y="117761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07704" y="1772816"/>
            <a:ext cx="172819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816424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492896"/>
            <a:ext cx="1466935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32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Z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07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99181" y="120113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85779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70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36097" y="120483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78288" y="119841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74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32716" y="121027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76768" y="3936369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4482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982960" cy="20523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54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212</Words>
  <Application>Microsoft Office PowerPoint</Application>
  <PresentationFormat>Ekran Gösterisi (4:3)</PresentationFormat>
  <Paragraphs>196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2016-01-10T12:24:24Z</dcterms:modified>
</cp:coreProperties>
</file>