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05" r:id="rId3"/>
    <p:sldId id="342" r:id="rId4"/>
    <p:sldId id="341" r:id="rId5"/>
    <p:sldId id="340" r:id="rId6"/>
    <p:sldId id="339" r:id="rId7"/>
    <p:sldId id="34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züm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99288" y="1988840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 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şit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22750" y="299695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 zil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12676" y="4917067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95633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dız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 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nı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maz.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1772816"/>
            <a:ext cx="8882406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 a</a:t>
            </a:r>
            <a:r>
              <a:rPr lang="tr-TR" sz="7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7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 ben</a:t>
            </a:r>
            <a:r>
              <a:rPr lang="tr-TR" sz="7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zin</a:t>
            </a:r>
            <a:r>
              <a:rPr lang="tr-TR" sz="7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li.</a:t>
            </a:r>
            <a:endParaRPr lang="tr-TR" sz="7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96195" y="263691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Biz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kiz kız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dik.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1100" y="3573016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7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7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di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dik.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4509120"/>
            <a:ext cx="888240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züm ye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yen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lür.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99288" y="50122"/>
            <a:ext cx="89793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kı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zak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kay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dık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27754" y="83671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do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kun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3399" y="1628800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tür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kü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söy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yor.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96195" y="2492896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 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 bal.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26" y="4320418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öy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yü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züm ye,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 kal.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mez ka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 yaz.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99288" y="2060848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bi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köz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54574" y="299695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Naz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nez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ol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31180" y="4004185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lem, de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niz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yüz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49571" y="473434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kır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zak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ör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ziz ko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lak top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83671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1772816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Kez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ban,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7448" y="3645024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’nun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 kı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520747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yaz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9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145</Words>
  <Application>Microsoft Office PowerPoint</Application>
  <PresentationFormat>Ekran Gösterisi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18</cp:revision>
  <dcterms:created xsi:type="dcterms:W3CDTF">2013-07-01T19:15:16Z</dcterms:created>
  <dcterms:modified xsi:type="dcterms:W3CDTF">2016-01-10T12:30:21Z</dcterms:modified>
</cp:coreProperties>
</file>