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5" r:id="rId5"/>
    <p:sldId id="260" r:id="rId6"/>
    <p:sldId id="261" r:id="rId7"/>
    <p:sldId id="262" r:id="rId8"/>
    <p:sldId id="263" r:id="rId9"/>
    <p:sldId id="264" r:id="rId10"/>
    <p:sldId id="266" r:id="rId11"/>
    <p:sldId id="282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03.01.2016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03.01.2016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03.01.2016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03.01.2016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03.01.2016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03.01.2016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03.01.2016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4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07504" y="28192"/>
            <a:ext cx="89289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DERS: </a:t>
            </a:r>
            <a:r>
              <a:rPr lang="tr-TR" sz="54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TÜRKÇE</a:t>
            </a:r>
            <a:endParaRPr lang="tr-TR" sz="54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35158" y="951522"/>
            <a:ext cx="89289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KONU: </a:t>
            </a:r>
            <a:r>
              <a:rPr lang="tr-TR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Ü-SESİ KELİME SUNUSU</a:t>
            </a:r>
            <a:endParaRPr lang="tr-TR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0" y="2604298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HAZIRLAYAN: </a:t>
            </a:r>
            <a:r>
              <a:rPr lang="tr-TR" sz="54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İHSAN DURAK  </a:t>
            </a:r>
            <a:r>
              <a:rPr lang="tr-TR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100.YIL İLKOKULU </a:t>
            </a:r>
            <a:r>
              <a:rPr lang="tr-TR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ÖĞRETMENİ</a:t>
            </a:r>
            <a:endParaRPr lang="tr-TR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70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Ü-SESİ KELİME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79512" y="699773"/>
            <a:ext cx="223224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kö</a:t>
            </a:r>
            <a:endParaRPr lang="tr-TR" sz="12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2555776" y="1734200"/>
            <a:ext cx="1296144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3707904" y="764704"/>
            <a:ext cx="34563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mür</a:t>
            </a:r>
            <a:endParaRPr lang="tr-TR" sz="12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2" name="Sağ Ayraç 1"/>
          <p:cNvSpPr/>
          <p:nvPr/>
        </p:nvSpPr>
        <p:spPr>
          <a:xfrm rot="5400000">
            <a:off x="2596462" y="1306834"/>
            <a:ext cx="504056" cy="3158988"/>
          </a:xfrm>
          <a:prstGeom prst="rightBrac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0" y="2996952"/>
            <a:ext cx="543609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kö</a:t>
            </a:r>
            <a:r>
              <a:rPr lang="tr-TR" sz="120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mür</a:t>
            </a:r>
            <a:endParaRPr lang="tr-TR" sz="120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1" name="Düz Ok Bağlayıcısı 10"/>
          <p:cNvCxnSpPr/>
          <p:nvPr/>
        </p:nvCxnSpPr>
        <p:spPr>
          <a:xfrm>
            <a:off x="5292080" y="4221088"/>
            <a:ext cx="1296144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098" name="Picture 2" descr="http://muratkomur.com.tr/veriler/Urun/CEVIZ-KOMU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138357"/>
            <a:ext cx="2555776" cy="245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73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Ü-SESİ KELİME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79512" y="699773"/>
            <a:ext cx="223224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kü</a:t>
            </a:r>
            <a:endParaRPr lang="tr-TR" sz="12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2555776" y="1734200"/>
            <a:ext cx="1296144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3707904" y="764704"/>
            <a:ext cx="266429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rek</a:t>
            </a:r>
            <a:endParaRPr lang="tr-TR" sz="12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2" name="Sağ Ayraç 1"/>
          <p:cNvSpPr/>
          <p:nvPr/>
        </p:nvSpPr>
        <p:spPr>
          <a:xfrm rot="5400000">
            <a:off x="2596462" y="1306834"/>
            <a:ext cx="504056" cy="3158988"/>
          </a:xfrm>
          <a:prstGeom prst="rightBrac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0" y="2996952"/>
            <a:ext cx="543609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kü</a:t>
            </a:r>
            <a:r>
              <a:rPr lang="tr-TR" sz="120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rek</a:t>
            </a:r>
            <a:endParaRPr lang="tr-TR" sz="120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1" name="Düz Ok Bağlayıcısı 10"/>
          <p:cNvCxnSpPr/>
          <p:nvPr/>
        </p:nvCxnSpPr>
        <p:spPr>
          <a:xfrm>
            <a:off x="4860032" y="4218519"/>
            <a:ext cx="1296144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122" name="Picture 2" descr="http://89.19.17.226/images2/img/21969/Image/UrunlerResim/64664-1134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937" y="2886328"/>
            <a:ext cx="2895195" cy="299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43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Ü-SESİ KELİME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79512" y="699773"/>
            <a:ext cx="223224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bü</a:t>
            </a:r>
            <a:endParaRPr lang="tr-TR" sz="12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2555776" y="1734200"/>
            <a:ext cx="1296144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3707904" y="764704"/>
            <a:ext cx="34563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yü</a:t>
            </a:r>
            <a:endParaRPr lang="tr-TR" sz="12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2" name="Sağ Ayraç 1"/>
          <p:cNvSpPr/>
          <p:nvPr/>
        </p:nvSpPr>
        <p:spPr>
          <a:xfrm rot="5400000">
            <a:off x="2596462" y="1306834"/>
            <a:ext cx="504056" cy="3158988"/>
          </a:xfrm>
          <a:prstGeom prst="rightBrac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0" y="2996952"/>
            <a:ext cx="543609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bü</a:t>
            </a:r>
            <a:r>
              <a:rPr lang="tr-TR" sz="120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yü</a:t>
            </a:r>
            <a:endParaRPr lang="tr-TR" sz="120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98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Ü-SESİ KELİME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79512" y="699773"/>
            <a:ext cx="223224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bü</a:t>
            </a:r>
            <a:endParaRPr lang="tr-TR" sz="12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2555776" y="1734200"/>
            <a:ext cx="1296144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3707904" y="764704"/>
            <a:ext cx="34563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yük</a:t>
            </a:r>
            <a:endParaRPr lang="tr-TR" sz="12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2" name="Sağ Ayraç 1"/>
          <p:cNvSpPr/>
          <p:nvPr/>
        </p:nvSpPr>
        <p:spPr>
          <a:xfrm rot="5400000">
            <a:off x="2596462" y="1306834"/>
            <a:ext cx="504056" cy="3158988"/>
          </a:xfrm>
          <a:prstGeom prst="rightBrac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0" y="2996952"/>
            <a:ext cx="543609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bü</a:t>
            </a:r>
            <a:r>
              <a:rPr lang="tr-TR" sz="120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yük</a:t>
            </a:r>
            <a:endParaRPr lang="tr-TR" sz="120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40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Ü-SESİ KELİME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79512" y="699773"/>
            <a:ext cx="223224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tü</a:t>
            </a:r>
            <a:endParaRPr lang="tr-TR" sz="12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2555776" y="1734200"/>
            <a:ext cx="1296144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3707904" y="764704"/>
            <a:ext cx="223224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lü</a:t>
            </a:r>
            <a:endParaRPr lang="tr-TR" sz="12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2" name="Sağ Ayraç 1"/>
          <p:cNvSpPr/>
          <p:nvPr/>
        </p:nvSpPr>
        <p:spPr>
          <a:xfrm rot="5400000">
            <a:off x="2596462" y="1306834"/>
            <a:ext cx="504056" cy="3158988"/>
          </a:xfrm>
          <a:prstGeom prst="rightBrac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467544" y="2996952"/>
            <a:ext cx="424847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tü</a:t>
            </a:r>
            <a:r>
              <a:rPr lang="tr-TR" sz="120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lü</a:t>
            </a:r>
            <a:endParaRPr lang="tr-TR" sz="120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75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Ü-SESİ KELİME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79512" y="699773"/>
            <a:ext cx="223224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ün</a:t>
            </a:r>
            <a:endParaRPr lang="tr-TR" sz="12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2555776" y="1734200"/>
            <a:ext cx="1296144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3707904" y="764704"/>
            <a:ext cx="223224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lü</a:t>
            </a:r>
            <a:endParaRPr lang="tr-TR" sz="12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2" name="Sağ Ayraç 1"/>
          <p:cNvSpPr/>
          <p:nvPr/>
        </p:nvSpPr>
        <p:spPr>
          <a:xfrm rot="5400000">
            <a:off x="2596462" y="1306834"/>
            <a:ext cx="504056" cy="3158988"/>
          </a:xfrm>
          <a:prstGeom prst="rightBrac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467544" y="2996952"/>
            <a:ext cx="424847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ün</a:t>
            </a:r>
            <a:r>
              <a:rPr lang="tr-TR" sz="120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lü</a:t>
            </a:r>
            <a:endParaRPr lang="tr-TR" sz="120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46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Ü-SESİ KELİME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79512" y="699773"/>
            <a:ext cx="223224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sü</a:t>
            </a:r>
            <a:endParaRPr lang="tr-TR" sz="12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2555776" y="1734200"/>
            <a:ext cx="1296144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3707904" y="764704"/>
            <a:ext cx="223224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rü</a:t>
            </a:r>
            <a:endParaRPr lang="tr-TR" sz="12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2" name="Sağ Ayraç 1"/>
          <p:cNvSpPr/>
          <p:nvPr/>
        </p:nvSpPr>
        <p:spPr>
          <a:xfrm rot="5400000">
            <a:off x="2596462" y="1306834"/>
            <a:ext cx="504056" cy="3158988"/>
          </a:xfrm>
          <a:prstGeom prst="rightBrac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179512" y="2996952"/>
            <a:ext cx="388843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sü</a:t>
            </a:r>
            <a:r>
              <a:rPr lang="tr-TR" sz="120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rü</a:t>
            </a:r>
            <a:endParaRPr lang="tr-TR" sz="120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1" name="Düz Ok Bağlayıcısı 10"/>
          <p:cNvCxnSpPr/>
          <p:nvPr/>
        </p:nvCxnSpPr>
        <p:spPr>
          <a:xfrm>
            <a:off x="3779912" y="4077072"/>
            <a:ext cx="1044116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146" name="Picture 2" descr="http://img03.imgfotokritik.com/fk_new/big/5/2/7/52791/2759285-sur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82669"/>
            <a:ext cx="4200026" cy="369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18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Ü-SESİ KELİME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79512" y="699773"/>
            <a:ext cx="223224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rü</a:t>
            </a:r>
            <a:endParaRPr lang="tr-TR" sz="12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2555776" y="1734200"/>
            <a:ext cx="1296144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3707904" y="764704"/>
            <a:ext cx="223224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ya</a:t>
            </a:r>
            <a:endParaRPr lang="tr-TR" sz="12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2" name="Sağ Ayraç 1"/>
          <p:cNvSpPr/>
          <p:nvPr/>
        </p:nvSpPr>
        <p:spPr>
          <a:xfrm rot="5400000">
            <a:off x="2596462" y="1306834"/>
            <a:ext cx="504056" cy="3158988"/>
          </a:xfrm>
          <a:prstGeom prst="rightBrac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467544" y="2996952"/>
            <a:ext cx="424847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rü</a:t>
            </a:r>
            <a:r>
              <a:rPr lang="tr-TR" sz="120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ya</a:t>
            </a:r>
            <a:endParaRPr lang="tr-TR" sz="120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51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Ü-SESİ KELİME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79512" y="699773"/>
            <a:ext cx="223224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ön</a:t>
            </a:r>
            <a:endParaRPr lang="tr-TR" sz="12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2555776" y="1734200"/>
            <a:ext cx="1296144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3707904" y="764704"/>
            <a:ext cx="309634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lük</a:t>
            </a:r>
            <a:endParaRPr lang="tr-TR" sz="12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2" name="Sağ Ayraç 1"/>
          <p:cNvSpPr/>
          <p:nvPr/>
        </p:nvSpPr>
        <p:spPr>
          <a:xfrm rot="5400000">
            <a:off x="2681790" y="564070"/>
            <a:ext cx="504056" cy="4644516"/>
          </a:xfrm>
          <a:prstGeom prst="rightBrac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107504" y="2996952"/>
            <a:ext cx="460851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ön</a:t>
            </a:r>
            <a:r>
              <a:rPr lang="tr-TR" sz="120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lük</a:t>
            </a:r>
            <a:endParaRPr lang="tr-TR" sz="120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1" name="Düz Ok Bağlayıcısı 10"/>
          <p:cNvCxnSpPr/>
          <p:nvPr/>
        </p:nvCxnSpPr>
        <p:spPr>
          <a:xfrm>
            <a:off x="4553407" y="4221088"/>
            <a:ext cx="1026705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170" name="Picture 2" descr="https://encrypted-tbn2.gstatic.com/images?q=tbn:ANd9GcRA4mYJEHLStILviT7gkQLjw7hBMYJ5I-PFANsCMzakyciEC1J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996952"/>
            <a:ext cx="3312368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43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Ü-SESİ KELİME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79512" y="699773"/>
            <a:ext cx="223224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bö</a:t>
            </a:r>
            <a:endParaRPr lang="tr-TR" sz="12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2555776" y="1734200"/>
            <a:ext cx="1296144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3707904" y="764704"/>
            <a:ext cx="309634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lük</a:t>
            </a:r>
            <a:endParaRPr lang="tr-TR" sz="12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2" name="Sağ Ayraç 1"/>
          <p:cNvSpPr/>
          <p:nvPr/>
        </p:nvSpPr>
        <p:spPr>
          <a:xfrm rot="5400000">
            <a:off x="2681790" y="564070"/>
            <a:ext cx="504056" cy="4644516"/>
          </a:xfrm>
          <a:prstGeom prst="rightBrac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107504" y="2996952"/>
            <a:ext cx="460851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bö</a:t>
            </a:r>
            <a:r>
              <a:rPr lang="tr-TR" sz="120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lük</a:t>
            </a:r>
            <a:endParaRPr lang="tr-TR" sz="120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19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64807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Ü-SESİ </a:t>
            </a:r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KELİME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755576" y="1196752"/>
            <a:ext cx="144016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200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ü</a:t>
            </a:r>
            <a:endParaRPr lang="tr-TR" sz="20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2627784" y="2924944"/>
            <a:ext cx="1296144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4283968" y="1349152"/>
            <a:ext cx="144016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200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Ü</a:t>
            </a:r>
            <a:endParaRPr lang="tr-TR" sz="20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78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Ü-SESİ KELİME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79512" y="699773"/>
            <a:ext cx="223224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sü</a:t>
            </a:r>
            <a:endParaRPr lang="tr-TR" sz="12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2555776" y="1734200"/>
            <a:ext cx="1296144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3707904" y="764704"/>
            <a:ext cx="309634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lük</a:t>
            </a:r>
            <a:endParaRPr lang="tr-TR" sz="12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2" name="Sağ Ayraç 1"/>
          <p:cNvSpPr/>
          <p:nvPr/>
        </p:nvSpPr>
        <p:spPr>
          <a:xfrm rot="5400000">
            <a:off x="2681790" y="564070"/>
            <a:ext cx="504056" cy="4644516"/>
          </a:xfrm>
          <a:prstGeom prst="rightBrac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107504" y="2996952"/>
            <a:ext cx="460851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sü</a:t>
            </a:r>
            <a:r>
              <a:rPr lang="tr-TR" sz="120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lük</a:t>
            </a:r>
            <a:endParaRPr lang="tr-TR" sz="120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1" name="Düz Ok Bağlayıcısı 10"/>
          <p:cNvCxnSpPr/>
          <p:nvPr/>
        </p:nvCxnSpPr>
        <p:spPr>
          <a:xfrm>
            <a:off x="4427984" y="4293096"/>
            <a:ext cx="1296144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194" name="Picture 2" descr="http://vanhacamat.com/konuresimler/480/345566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881257"/>
            <a:ext cx="324036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85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Ü-SESİ KELİME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79512" y="699773"/>
            <a:ext cx="223224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dü</a:t>
            </a:r>
            <a:endParaRPr lang="tr-TR" sz="12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2555776" y="1734200"/>
            <a:ext cx="1296144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3707904" y="764704"/>
            <a:ext cx="309634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dük</a:t>
            </a:r>
            <a:endParaRPr lang="tr-TR" sz="12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2" name="Sağ Ayraç 1"/>
          <p:cNvSpPr/>
          <p:nvPr/>
        </p:nvSpPr>
        <p:spPr>
          <a:xfrm rot="5400000">
            <a:off x="2681790" y="564070"/>
            <a:ext cx="504056" cy="4644516"/>
          </a:xfrm>
          <a:prstGeom prst="rightBrac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107503" y="2996952"/>
            <a:ext cx="509397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dü</a:t>
            </a:r>
            <a:r>
              <a:rPr lang="tr-TR" sz="120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dük</a:t>
            </a:r>
            <a:endParaRPr lang="tr-TR" sz="120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1" name="Düz Ok Bağlayıcısı 10"/>
          <p:cNvCxnSpPr/>
          <p:nvPr/>
        </p:nvCxnSpPr>
        <p:spPr>
          <a:xfrm>
            <a:off x="5004048" y="4149080"/>
            <a:ext cx="864096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218" name="Picture 2" descr="https://www.biliste.com/wp-content/uploads/d%C3%BCd%C3%BC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79622"/>
            <a:ext cx="3096344" cy="338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46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Ü-SESİ KELİME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79512" y="699773"/>
            <a:ext cx="316835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tür</a:t>
            </a:r>
            <a:endParaRPr lang="tr-TR" sz="12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3203848" y="1770229"/>
            <a:ext cx="1296144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4355976" y="778294"/>
            <a:ext cx="252028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be</a:t>
            </a:r>
            <a:endParaRPr lang="tr-TR" sz="12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2" name="Sağ Ayraç 1"/>
          <p:cNvSpPr/>
          <p:nvPr/>
        </p:nvSpPr>
        <p:spPr>
          <a:xfrm rot="5400000">
            <a:off x="2681790" y="564070"/>
            <a:ext cx="504056" cy="4644516"/>
          </a:xfrm>
          <a:prstGeom prst="rightBrac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107503" y="2996952"/>
            <a:ext cx="509397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tür</a:t>
            </a:r>
            <a:r>
              <a:rPr lang="tr-TR" sz="120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be</a:t>
            </a:r>
            <a:endParaRPr lang="tr-TR" sz="120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1" name="Düz Ok Bağlayıcısı 10"/>
          <p:cNvCxnSpPr/>
          <p:nvPr/>
        </p:nvCxnSpPr>
        <p:spPr>
          <a:xfrm>
            <a:off x="4716016" y="4207633"/>
            <a:ext cx="1440159" cy="445503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AutoShape 2" descr="türbe resimleri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2886328"/>
            <a:ext cx="2880321" cy="299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90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Ü-SESİ KELİME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79512" y="699773"/>
            <a:ext cx="316835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dür</a:t>
            </a:r>
            <a:endParaRPr lang="tr-TR" sz="12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3203848" y="1770229"/>
            <a:ext cx="1296144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4355976" y="778294"/>
            <a:ext cx="309634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bün</a:t>
            </a:r>
            <a:endParaRPr lang="tr-TR" sz="12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2" name="Sağ Ayraç 1"/>
          <p:cNvSpPr/>
          <p:nvPr/>
        </p:nvSpPr>
        <p:spPr>
          <a:xfrm rot="5400000">
            <a:off x="2681790" y="564070"/>
            <a:ext cx="504056" cy="4644516"/>
          </a:xfrm>
          <a:prstGeom prst="rightBrac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107503" y="2996952"/>
            <a:ext cx="597666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dür</a:t>
            </a:r>
            <a:r>
              <a:rPr lang="tr-TR" sz="120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bün</a:t>
            </a:r>
            <a:endParaRPr lang="tr-TR" sz="120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1" name="Düz Ok Bağlayıcısı 10"/>
          <p:cNvCxnSpPr/>
          <p:nvPr/>
        </p:nvCxnSpPr>
        <p:spPr>
          <a:xfrm>
            <a:off x="5904148" y="4293096"/>
            <a:ext cx="864096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AutoShape 2" descr="dürbün resimleri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45" y="2996952"/>
            <a:ext cx="205222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45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Ü-SESİ KELİME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79512" y="699773"/>
            <a:ext cx="316835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mü</a:t>
            </a:r>
            <a:endParaRPr lang="tr-TR" sz="12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3203848" y="1770229"/>
            <a:ext cx="1296144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4355976" y="778294"/>
            <a:ext cx="309634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dür</a:t>
            </a:r>
            <a:endParaRPr lang="tr-TR" sz="12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2" name="Sağ Ayraç 1"/>
          <p:cNvSpPr/>
          <p:nvPr/>
        </p:nvSpPr>
        <p:spPr>
          <a:xfrm rot="5400000">
            <a:off x="2681790" y="564070"/>
            <a:ext cx="504056" cy="4644516"/>
          </a:xfrm>
          <a:prstGeom prst="rightBrac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107503" y="2996952"/>
            <a:ext cx="597666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mü</a:t>
            </a:r>
            <a:r>
              <a:rPr lang="tr-TR" sz="120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dür</a:t>
            </a:r>
            <a:endParaRPr lang="tr-TR" sz="120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13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Ü-SESİ KELİME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79512" y="699773"/>
            <a:ext cx="316835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köy</a:t>
            </a:r>
            <a:endParaRPr lang="tr-TR" sz="12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3203848" y="1770229"/>
            <a:ext cx="1296144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4355976" y="778294"/>
            <a:ext cx="309634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lü</a:t>
            </a:r>
            <a:endParaRPr lang="tr-TR" sz="12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2" name="Sağ Ayraç 1"/>
          <p:cNvSpPr/>
          <p:nvPr/>
        </p:nvSpPr>
        <p:spPr>
          <a:xfrm rot="5400000">
            <a:off x="2681790" y="564070"/>
            <a:ext cx="504056" cy="4644516"/>
          </a:xfrm>
          <a:prstGeom prst="rightBrac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107503" y="2996952"/>
            <a:ext cx="597666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köy</a:t>
            </a:r>
            <a:r>
              <a:rPr lang="tr-TR" sz="120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lü</a:t>
            </a:r>
            <a:endParaRPr lang="tr-TR" sz="120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48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Ü-SESİ KELİME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79512" y="699773"/>
            <a:ext cx="367240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müs</a:t>
            </a:r>
            <a:endParaRPr lang="tr-TR" sz="12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3563888" y="1798744"/>
            <a:ext cx="1296144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4860032" y="778294"/>
            <a:ext cx="309634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lüm</a:t>
            </a:r>
            <a:endParaRPr lang="tr-TR" sz="12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2" name="Sağ Ayraç 1"/>
          <p:cNvSpPr/>
          <p:nvPr/>
        </p:nvSpPr>
        <p:spPr>
          <a:xfrm rot="5400000">
            <a:off x="3203848" y="42012"/>
            <a:ext cx="504056" cy="5688632"/>
          </a:xfrm>
          <a:prstGeom prst="rightBrac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0" y="2996952"/>
            <a:ext cx="730830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Müs</a:t>
            </a:r>
            <a:r>
              <a:rPr lang="tr-TR" sz="120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lüm</a:t>
            </a:r>
            <a:endParaRPr lang="tr-TR" sz="120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54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07504" y="28192"/>
            <a:ext cx="89289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DERS: </a:t>
            </a:r>
            <a:r>
              <a:rPr lang="tr-TR" sz="54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TÜRKÇE</a:t>
            </a:r>
            <a:endParaRPr lang="tr-TR" sz="54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35158" y="951522"/>
            <a:ext cx="89289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KONU: </a:t>
            </a:r>
            <a:r>
              <a:rPr lang="tr-TR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Ü-SESİ KELİME SUNUSU</a:t>
            </a:r>
            <a:endParaRPr lang="tr-TR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0" y="2604298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HAZIRLAYAN: </a:t>
            </a:r>
            <a:r>
              <a:rPr lang="tr-TR" sz="54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İHSAN DURAK  </a:t>
            </a:r>
            <a:r>
              <a:rPr lang="tr-TR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100.YIL İLKOKULU </a:t>
            </a:r>
            <a:r>
              <a:rPr lang="tr-TR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ÖĞRETMENİ</a:t>
            </a:r>
            <a:endParaRPr lang="tr-TR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80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Ü-SESİ KELİME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043608" y="699773"/>
            <a:ext cx="136815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ü</a:t>
            </a:r>
            <a:endParaRPr lang="tr-TR" sz="12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2519552" y="1734200"/>
            <a:ext cx="1296144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3707904" y="764704"/>
            <a:ext cx="295232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mit</a:t>
            </a:r>
            <a:endParaRPr lang="tr-TR" sz="12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2" name="Sağ Ayraç 1"/>
          <p:cNvSpPr/>
          <p:nvPr/>
        </p:nvSpPr>
        <p:spPr>
          <a:xfrm rot="5400000">
            <a:off x="2596462" y="1306834"/>
            <a:ext cx="504056" cy="3158988"/>
          </a:xfrm>
          <a:prstGeom prst="rightBrac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611560" y="2996952"/>
            <a:ext cx="410445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Ü</a:t>
            </a:r>
            <a:r>
              <a:rPr lang="tr-TR" sz="120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mit</a:t>
            </a:r>
            <a:endParaRPr lang="tr-TR" sz="120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14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Ü-SESİ KELİME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043608" y="699773"/>
            <a:ext cx="136815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ü</a:t>
            </a:r>
            <a:endParaRPr lang="tr-TR" sz="12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2519552" y="1734200"/>
            <a:ext cx="1296144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3707904" y="764704"/>
            <a:ext cx="331236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rün</a:t>
            </a:r>
            <a:endParaRPr lang="tr-TR" sz="12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2" name="Sağ Ayraç 1"/>
          <p:cNvSpPr/>
          <p:nvPr/>
        </p:nvSpPr>
        <p:spPr>
          <a:xfrm rot="5400000">
            <a:off x="2596462" y="1306834"/>
            <a:ext cx="504056" cy="3158988"/>
          </a:xfrm>
          <a:prstGeom prst="rightBrac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611560" y="2996952"/>
            <a:ext cx="410445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ü</a:t>
            </a:r>
            <a:r>
              <a:rPr lang="tr-TR" sz="120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rün</a:t>
            </a:r>
            <a:endParaRPr lang="tr-TR" sz="120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1" name="Düz Ok Bağlayıcısı 10"/>
          <p:cNvCxnSpPr/>
          <p:nvPr/>
        </p:nvCxnSpPr>
        <p:spPr>
          <a:xfrm>
            <a:off x="4427984" y="3973937"/>
            <a:ext cx="1296144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http://img.haberler.com/haber/754/kozmetik-3-urune-toplatma-karari-3413754_767_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37698"/>
            <a:ext cx="3168352" cy="312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30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Ü-SESİ KELİME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79512" y="699773"/>
            <a:ext cx="223224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öy</a:t>
            </a:r>
            <a:endParaRPr lang="tr-TR" sz="12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2555776" y="1734200"/>
            <a:ext cx="1296144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3707904" y="764704"/>
            <a:ext cx="244827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kü</a:t>
            </a:r>
            <a:endParaRPr lang="tr-TR" sz="12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2" name="Sağ Ayraç 1"/>
          <p:cNvSpPr/>
          <p:nvPr/>
        </p:nvSpPr>
        <p:spPr>
          <a:xfrm rot="5400000">
            <a:off x="2596462" y="1306834"/>
            <a:ext cx="504056" cy="3158988"/>
          </a:xfrm>
          <a:prstGeom prst="rightBrac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179512" y="2996952"/>
            <a:ext cx="453650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Öy</a:t>
            </a:r>
            <a:r>
              <a:rPr lang="tr-TR" sz="120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kü</a:t>
            </a:r>
            <a:endParaRPr lang="tr-TR" sz="120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97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Ü-SESİ KELİME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79512" y="699773"/>
            <a:ext cx="223224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ül</a:t>
            </a:r>
            <a:endParaRPr lang="tr-TR" sz="12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2555776" y="1734200"/>
            <a:ext cx="1296144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3707904" y="764704"/>
            <a:ext cx="244827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kü</a:t>
            </a:r>
            <a:endParaRPr lang="tr-TR" sz="12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2" name="Sağ Ayraç 1"/>
          <p:cNvSpPr/>
          <p:nvPr/>
        </p:nvSpPr>
        <p:spPr>
          <a:xfrm rot="5400000">
            <a:off x="2596462" y="1306834"/>
            <a:ext cx="504056" cy="3158988"/>
          </a:xfrm>
          <a:prstGeom prst="rightBrac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179512" y="2996952"/>
            <a:ext cx="453650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Ül</a:t>
            </a:r>
            <a:r>
              <a:rPr lang="tr-TR" sz="120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kü</a:t>
            </a:r>
            <a:endParaRPr lang="tr-TR" sz="120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6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Ü-SESİ KELİME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79512" y="699773"/>
            <a:ext cx="223224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ül</a:t>
            </a:r>
            <a:endParaRPr lang="tr-TR" sz="12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2555776" y="1734200"/>
            <a:ext cx="1296144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3707904" y="764704"/>
            <a:ext cx="244827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ke</a:t>
            </a:r>
            <a:endParaRPr lang="tr-TR" sz="12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2" name="Sağ Ayraç 1"/>
          <p:cNvSpPr/>
          <p:nvPr/>
        </p:nvSpPr>
        <p:spPr>
          <a:xfrm rot="5400000">
            <a:off x="2596462" y="1306834"/>
            <a:ext cx="504056" cy="3158988"/>
          </a:xfrm>
          <a:prstGeom prst="rightBrac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179512" y="2996952"/>
            <a:ext cx="453650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ül</a:t>
            </a:r>
            <a:r>
              <a:rPr lang="tr-TR" sz="120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ke</a:t>
            </a:r>
            <a:endParaRPr lang="tr-TR" sz="120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1" name="Düz Ok Bağlayıcısı 10"/>
          <p:cNvCxnSpPr/>
          <p:nvPr/>
        </p:nvCxnSpPr>
        <p:spPr>
          <a:xfrm>
            <a:off x="3851920" y="4077072"/>
            <a:ext cx="1296144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50" name="Picture 2" descr="https://gezgintech.com/wp-content/uploads/2014/08/Amalfi-Kiyilar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2736812"/>
            <a:ext cx="3888432" cy="357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7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Ü-SESİ KELİME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79512" y="699773"/>
            <a:ext cx="223224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ür</a:t>
            </a:r>
            <a:endParaRPr lang="tr-TR" sz="12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2555776" y="1734200"/>
            <a:ext cx="1296144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3707904" y="764704"/>
            <a:ext cx="302433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kek</a:t>
            </a:r>
            <a:endParaRPr lang="tr-TR" sz="12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2" name="Sağ Ayraç 1"/>
          <p:cNvSpPr/>
          <p:nvPr/>
        </p:nvSpPr>
        <p:spPr>
          <a:xfrm rot="5400000">
            <a:off x="2596462" y="1306834"/>
            <a:ext cx="504056" cy="3158988"/>
          </a:xfrm>
          <a:prstGeom prst="rightBrac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179512" y="2996952"/>
            <a:ext cx="453650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ür</a:t>
            </a:r>
            <a:r>
              <a:rPr lang="tr-TR" sz="120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kek</a:t>
            </a:r>
            <a:endParaRPr lang="tr-TR" sz="120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64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7306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 Extra Bold" panose="02060903040505020403" pitchFamily="18" charset="0"/>
              </a:rPr>
              <a:t>Ü-SESİ KELİME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79512" y="699773"/>
            <a:ext cx="223224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dü</a:t>
            </a:r>
            <a:endParaRPr lang="tr-TR" sz="12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2555776" y="1734200"/>
            <a:ext cx="1296144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3707904" y="764704"/>
            <a:ext cx="34563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rüm</a:t>
            </a:r>
            <a:endParaRPr lang="tr-TR" sz="12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2" name="Sağ Ayraç 1"/>
          <p:cNvSpPr/>
          <p:nvPr/>
        </p:nvSpPr>
        <p:spPr>
          <a:xfrm rot="5400000">
            <a:off x="2596462" y="1306834"/>
            <a:ext cx="504056" cy="3158988"/>
          </a:xfrm>
          <a:prstGeom prst="rightBrac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0" y="2996952"/>
            <a:ext cx="543609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dü</a:t>
            </a:r>
            <a:r>
              <a:rPr lang="tr-TR" sz="120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rüm</a:t>
            </a:r>
            <a:endParaRPr lang="tr-TR" sz="120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1" name="Düz Ok Bağlayıcısı 10"/>
          <p:cNvCxnSpPr/>
          <p:nvPr/>
        </p:nvCxnSpPr>
        <p:spPr>
          <a:xfrm>
            <a:off x="5292080" y="4221088"/>
            <a:ext cx="936104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074" name="Picture 2" descr="http://www.polatiskembe.net/wp-content/uploads/2014/12/urfa-d%C3%BCr%C3%BC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36240"/>
            <a:ext cx="2777743" cy="311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75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154</Words>
  <Application>Microsoft Office PowerPoint</Application>
  <PresentationFormat>Ekran Gösterisi (4:3)</PresentationFormat>
  <Paragraphs>105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28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İhsan Durak</cp:lastModifiedBy>
  <cp:revision>9</cp:revision>
  <dcterms:created xsi:type="dcterms:W3CDTF">2015-10-06T12:00:39Z</dcterms:created>
  <dcterms:modified xsi:type="dcterms:W3CDTF">2016-01-03T15:53:27Z</dcterms:modified>
</cp:coreProperties>
</file>