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8" r:id="rId4"/>
    <p:sldId id="259" r:id="rId5"/>
    <p:sldId id="260" r:id="rId6"/>
    <p:sldId id="276" r:id="rId7"/>
    <p:sldId id="277" r:id="rId8"/>
    <p:sldId id="263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4" d="100"/>
          <a:sy n="84" d="100"/>
        </p:scale>
        <p:origin x="-141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7513-F235-41AA-83B0-2012CBBB027E}" type="datetimeFigureOut">
              <a:rPr lang="tr-TR" smtClean="0"/>
              <a:pPr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BB6C-AFFF-4C20-8D23-96C185995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ta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00198"/>
            <a:chOff x="4500562" y="142852"/>
            <a:chExt cx="2071702" cy="150019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0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ra</a:t>
              </a:r>
              <a:endParaRPr lang="tr-TR" sz="80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00198"/>
            <a:chOff x="4500562" y="142852"/>
            <a:chExt cx="2071702" cy="150019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0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sa</a:t>
              </a:r>
              <a:endParaRPr lang="tr-TR" sz="80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27 Grup"/>
          <p:cNvGrpSpPr/>
          <p:nvPr/>
        </p:nvGrpSpPr>
        <p:grpSpPr>
          <a:xfrm>
            <a:off x="5357818" y="3339772"/>
            <a:ext cx="2071702" cy="1517988"/>
            <a:chOff x="4500562" y="142852"/>
            <a:chExt cx="2071702" cy="1517988"/>
          </a:xfrm>
        </p:grpSpPr>
        <p:sp>
          <p:nvSpPr>
            <p:cNvPr id="29" name="28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kı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7" name="30 Grup"/>
          <p:cNvGrpSpPr/>
          <p:nvPr/>
        </p:nvGrpSpPr>
        <p:grpSpPr>
          <a:xfrm>
            <a:off x="5214942" y="5072074"/>
            <a:ext cx="2214578" cy="1517988"/>
            <a:chOff x="4357686" y="142852"/>
            <a:chExt cx="2214578" cy="1517988"/>
          </a:xfrm>
        </p:grpSpPr>
        <p:sp>
          <p:nvSpPr>
            <p:cNvPr id="32" name="31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357686" y="214290"/>
              <a:ext cx="21431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nı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it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ti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me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24 Grup"/>
          <p:cNvGrpSpPr/>
          <p:nvPr/>
        </p:nvGrpSpPr>
        <p:grpSpPr>
          <a:xfrm>
            <a:off x="5357818" y="3500438"/>
            <a:ext cx="2071702" cy="1517988"/>
            <a:chOff x="4500562" y="142852"/>
            <a:chExt cx="2071702" cy="1517988"/>
          </a:xfrm>
        </p:grpSpPr>
        <p:sp>
          <p:nvSpPr>
            <p:cNvPr id="23" name="22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23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se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24 Grup"/>
          <p:cNvGrpSpPr/>
          <p:nvPr/>
        </p:nvGrpSpPr>
        <p:grpSpPr>
          <a:xfrm>
            <a:off x="5429256" y="5143512"/>
            <a:ext cx="2071702" cy="1517988"/>
            <a:chOff x="4500562" y="142852"/>
            <a:chExt cx="2071702" cy="1517988"/>
          </a:xfrm>
        </p:grpSpPr>
        <p:sp>
          <p:nvSpPr>
            <p:cNvPr id="28" name="27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er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et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ti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me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24 Grup"/>
          <p:cNvGrpSpPr/>
          <p:nvPr/>
        </p:nvGrpSpPr>
        <p:grpSpPr>
          <a:xfrm>
            <a:off x="5357818" y="3500438"/>
            <a:ext cx="2071702" cy="1517988"/>
            <a:chOff x="4500562" y="142852"/>
            <a:chExt cx="2071702" cy="1517988"/>
          </a:xfrm>
        </p:grpSpPr>
        <p:sp>
          <p:nvSpPr>
            <p:cNvPr id="23" name="22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23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se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24 Grup"/>
          <p:cNvGrpSpPr/>
          <p:nvPr/>
        </p:nvGrpSpPr>
        <p:grpSpPr>
          <a:xfrm>
            <a:off x="5429256" y="5143512"/>
            <a:ext cx="2071702" cy="1517988"/>
            <a:chOff x="4500562" y="142852"/>
            <a:chExt cx="2071702" cy="1517988"/>
          </a:xfrm>
        </p:grpSpPr>
        <p:sp>
          <p:nvSpPr>
            <p:cNvPr id="28" name="27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li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ut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2872205"/>
            <a:chOff x="4500562" y="142852"/>
            <a:chExt cx="2071702" cy="2872205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kuti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lu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24 Grup"/>
          <p:cNvGrpSpPr/>
          <p:nvPr/>
        </p:nvGrpSpPr>
        <p:grpSpPr>
          <a:xfrm>
            <a:off x="5357818" y="3500438"/>
            <a:ext cx="2071702" cy="1517988"/>
            <a:chOff x="4500562" y="142852"/>
            <a:chExt cx="2071702" cy="1517988"/>
          </a:xfrm>
        </p:grpSpPr>
        <p:sp>
          <p:nvSpPr>
            <p:cNvPr id="23" name="22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23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u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24 Grup"/>
          <p:cNvGrpSpPr/>
          <p:nvPr/>
        </p:nvGrpSpPr>
        <p:grpSpPr>
          <a:xfrm>
            <a:off x="5429256" y="5143512"/>
            <a:ext cx="2071702" cy="1517988"/>
            <a:chOff x="4500562" y="142852"/>
            <a:chExt cx="2071702" cy="1517988"/>
          </a:xfrm>
        </p:grpSpPr>
        <p:sp>
          <p:nvSpPr>
            <p:cNvPr id="28" name="27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öt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se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me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24 Grup"/>
          <p:cNvGrpSpPr/>
          <p:nvPr/>
        </p:nvGrpSpPr>
        <p:grpSpPr>
          <a:xfrm>
            <a:off x="5357818" y="3500438"/>
            <a:ext cx="2071702" cy="1517988"/>
            <a:chOff x="4500562" y="142852"/>
            <a:chExt cx="2071702" cy="1517988"/>
          </a:xfrm>
        </p:grpSpPr>
        <p:sp>
          <p:nvSpPr>
            <p:cNvPr id="23" name="22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23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er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24 Grup"/>
          <p:cNvGrpSpPr/>
          <p:nvPr/>
        </p:nvGrpSpPr>
        <p:grpSpPr>
          <a:xfrm>
            <a:off x="5429256" y="5143512"/>
            <a:ext cx="2071702" cy="1517988"/>
            <a:chOff x="4500562" y="142852"/>
            <a:chExt cx="2071702" cy="1517988"/>
          </a:xfrm>
        </p:grpSpPr>
        <p:sp>
          <p:nvSpPr>
            <p:cNvPr id="28" name="27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en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te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re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ni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27 Grup"/>
          <p:cNvGrpSpPr/>
          <p:nvPr/>
        </p:nvGrpSpPr>
        <p:grpSpPr>
          <a:xfrm>
            <a:off x="5357818" y="3339772"/>
            <a:ext cx="2071702" cy="1517988"/>
            <a:chOff x="4500562" y="142852"/>
            <a:chExt cx="2071702" cy="1517988"/>
          </a:xfrm>
        </p:grpSpPr>
        <p:sp>
          <p:nvSpPr>
            <p:cNvPr id="29" name="28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li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7" name="30 Grup"/>
          <p:cNvGrpSpPr/>
          <p:nvPr/>
        </p:nvGrpSpPr>
        <p:grpSpPr>
          <a:xfrm>
            <a:off x="5357818" y="5072074"/>
            <a:ext cx="2071702" cy="1517988"/>
            <a:chOff x="4500562" y="142852"/>
            <a:chExt cx="2071702" cy="1517988"/>
          </a:xfrm>
        </p:grpSpPr>
        <p:sp>
          <p:nvSpPr>
            <p:cNvPr id="32" name="31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ki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ti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n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yo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27 Grup"/>
          <p:cNvGrpSpPr/>
          <p:nvPr/>
        </p:nvGrpSpPr>
        <p:grpSpPr>
          <a:xfrm>
            <a:off x="5357818" y="3339772"/>
            <a:ext cx="2071702" cy="1517988"/>
            <a:chOff x="4500562" y="142852"/>
            <a:chExt cx="2071702" cy="1517988"/>
          </a:xfrm>
        </p:grpSpPr>
        <p:sp>
          <p:nvSpPr>
            <p:cNvPr id="29" name="28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m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7" name="30 Grup"/>
          <p:cNvGrpSpPr/>
          <p:nvPr/>
        </p:nvGrpSpPr>
        <p:grpSpPr>
          <a:xfrm>
            <a:off x="5357818" y="5072074"/>
            <a:ext cx="2071702" cy="1517988"/>
            <a:chOff x="4500562" y="142852"/>
            <a:chExt cx="2071702" cy="1517988"/>
          </a:xfrm>
        </p:grpSpPr>
        <p:sp>
          <p:nvSpPr>
            <p:cNvPr id="32" name="31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k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642910" y="2285992"/>
              <a:ext cx="21431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tu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r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ra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27 Grup"/>
          <p:cNvGrpSpPr/>
          <p:nvPr/>
        </p:nvGrpSpPr>
        <p:grpSpPr>
          <a:xfrm>
            <a:off x="5357818" y="3339772"/>
            <a:ext cx="2071702" cy="1517988"/>
            <a:chOff x="4500562" y="142852"/>
            <a:chExt cx="2071702" cy="1517988"/>
          </a:xfrm>
        </p:grpSpPr>
        <p:sp>
          <p:nvSpPr>
            <p:cNvPr id="29" name="28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na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7" name="30 Grup"/>
          <p:cNvGrpSpPr/>
          <p:nvPr/>
        </p:nvGrpSpPr>
        <p:grpSpPr>
          <a:xfrm>
            <a:off x="5357818" y="5072074"/>
            <a:ext cx="2357454" cy="1517988"/>
            <a:chOff x="4500562" y="142852"/>
            <a:chExt cx="2357454" cy="1517988"/>
          </a:xfrm>
        </p:grpSpPr>
        <p:sp>
          <p:nvSpPr>
            <p:cNvPr id="32" name="31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643438" y="214290"/>
              <a:ext cx="221457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ran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to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r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y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27 Grup"/>
          <p:cNvGrpSpPr/>
          <p:nvPr/>
        </p:nvGrpSpPr>
        <p:grpSpPr>
          <a:xfrm>
            <a:off x="5357818" y="3339772"/>
            <a:ext cx="2071702" cy="1517988"/>
            <a:chOff x="4500562" y="142852"/>
            <a:chExt cx="2071702" cy="1517988"/>
          </a:xfrm>
        </p:grpSpPr>
        <p:sp>
          <p:nvSpPr>
            <p:cNvPr id="29" name="28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ya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7" name="30 Grup"/>
          <p:cNvGrpSpPr/>
          <p:nvPr/>
        </p:nvGrpSpPr>
        <p:grpSpPr>
          <a:xfrm>
            <a:off x="5357818" y="5072074"/>
            <a:ext cx="2071702" cy="1517988"/>
            <a:chOff x="4500562" y="142852"/>
            <a:chExt cx="2071702" cy="1517988"/>
          </a:xfrm>
        </p:grpSpPr>
        <p:sp>
          <p:nvSpPr>
            <p:cNvPr id="32" name="31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yu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tö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re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00198"/>
            <a:chOff x="4500562" y="142852"/>
            <a:chExt cx="2071702" cy="150019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000" dirty="0" smtClean="0">
                  <a:solidFill>
                    <a:srgbClr val="FF0000"/>
                  </a:solidFill>
                  <a:latin typeface="Hand writing Mutlu" pitchFamily="2" charset="0"/>
                </a:rPr>
                <a:t>ren</a:t>
              </a:r>
              <a:endParaRPr lang="tr-TR" sz="80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27 Grup"/>
          <p:cNvGrpSpPr/>
          <p:nvPr/>
        </p:nvGrpSpPr>
        <p:grpSpPr>
          <a:xfrm>
            <a:off x="5357818" y="3339772"/>
            <a:ext cx="2071702" cy="1517988"/>
            <a:chOff x="4500562" y="142852"/>
            <a:chExt cx="2071702" cy="1517988"/>
          </a:xfrm>
        </p:grpSpPr>
        <p:sp>
          <p:nvSpPr>
            <p:cNvPr id="29" name="28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7" name="30 Grup"/>
          <p:cNvGrpSpPr/>
          <p:nvPr/>
        </p:nvGrpSpPr>
        <p:grpSpPr>
          <a:xfrm>
            <a:off x="5357818" y="5072074"/>
            <a:ext cx="2071702" cy="1517988"/>
            <a:chOff x="4500562" y="142852"/>
            <a:chExt cx="2071702" cy="1517988"/>
          </a:xfrm>
        </p:grpSpPr>
        <p:sp>
          <p:nvSpPr>
            <p:cNvPr id="32" name="31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tü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r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y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6" name="27 Grup"/>
          <p:cNvGrpSpPr/>
          <p:nvPr/>
        </p:nvGrpSpPr>
        <p:grpSpPr>
          <a:xfrm>
            <a:off x="5357818" y="3339772"/>
            <a:ext cx="2071702" cy="1517988"/>
            <a:chOff x="4500562" y="142852"/>
            <a:chExt cx="2071702" cy="1517988"/>
          </a:xfrm>
        </p:grpSpPr>
        <p:sp>
          <p:nvSpPr>
            <p:cNvPr id="29" name="28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m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7" name="30 Grup"/>
          <p:cNvGrpSpPr/>
          <p:nvPr/>
        </p:nvGrpSpPr>
        <p:grpSpPr>
          <a:xfrm>
            <a:off x="5357818" y="5072074"/>
            <a:ext cx="2071702" cy="1517988"/>
            <a:chOff x="4500562" y="142852"/>
            <a:chExt cx="2071702" cy="1517988"/>
          </a:xfrm>
        </p:grpSpPr>
        <p:sp>
          <p:nvSpPr>
            <p:cNvPr id="32" name="31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l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ot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u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a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24 Grup"/>
          <p:cNvGrpSpPr/>
          <p:nvPr/>
        </p:nvGrpSpPr>
        <p:grpSpPr>
          <a:xfrm>
            <a:off x="5429256" y="3500438"/>
            <a:ext cx="2071702" cy="1517988"/>
            <a:chOff x="4500562" y="142852"/>
            <a:chExt cx="2071702" cy="1517988"/>
          </a:xfrm>
        </p:grpSpPr>
        <p:sp>
          <p:nvSpPr>
            <p:cNvPr id="23" name="22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23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lu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25" name="24 Grup"/>
          <p:cNvGrpSpPr/>
          <p:nvPr/>
        </p:nvGrpSpPr>
        <p:grpSpPr>
          <a:xfrm>
            <a:off x="5500694" y="5143512"/>
            <a:ext cx="2071702" cy="1517988"/>
            <a:chOff x="4500562" y="142852"/>
            <a:chExt cx="2071702" cy="1517988"/>
          </a:xfrm>
        </p:grpSpPr>
        <p:sp>
          <p:nvSpPr>
            <p:cNvPr id="28" name="27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la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"/>
          <p:cNvGrpSpPr/>
          <p:nvPr/>
        </p:nvGrpSpPr>
        <p:grpSpPr>
          <a:xfrm>
            <a:off x="785786" y="2786058"/>
            <a:ext cx="2214578" cy="1500198"/>
            <a:chOff x="571472" y="2285992"/>
            <a:chExt cx="2214578" cy="1500198"/>
          </a:xfrm>
        </p:grpSpPr>
        <p:sp>
          <p:nvSpPr>
            <p:cNvPr id="4" name="3 Oval"/>
            <p:cNvSpPr/>
            <p:nvPr/>
          </p:nvSpPr>
          <p:spPr>
            <a:xfrm>
              <a:off x="571472" y="2285992"/>
              <a:ext cx="2071702" cy="1500198"/>
            </a:xfrm>
            <a:prstGeom prst="ellipse">
              <a:avLst/>
            </a:prstGeom>
            <a:solidFill>
              <a:srgbClr val="FFDF7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928662" y="2285992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at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3" name="23 Grup"/>
          <p:cNvGrpSpPr/>
          <p:nvPr/>
        </p:nvGrpSpPr>
        <p:grpSpPr>
          <a:xfrm>
            <a:off x="5357818" y="53624"/>
            <a:ext cx="2071702" cy="1517988"/>
            <a:chOff x="4500562" y="142852"/>
            <a:chExt cx="2071702" cy="1517988"/>
          </a:xfrm>
        </p:grpSpPr>
        <p:sp>
          <p:nvSpPr>
            <p:cNvPr id="11" name="10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smtClean="0">
                  <a:solidFill>
                    <a:srgbClr val="FF0000"/>
                  </a:solidFill>
                  <a:latin typeface="Hand writing Mutlu" pitchFamily="2" charset="0"/>
                </a:rPr>
                <a:t> la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5" name="24 Grup"/>
          <p:cNvGrpSpPr/>
          <p:nvPr/>
        </p:nvGrpSpPr>
        <p:grpSpPr>
          <a:xfrm>
            <a:off x="5357818" y="1696698"/>
            <a:ext cx="2071702" cy="1517988"/>
            <a:chOff x="4500562" y="142852"/>
            <a:chExt cx="2071702" cy="1517988"/>
          </a:xfrm>
        </p:grpSpPr>
        <p:sp>
          <p:nvSpPr>
            <p:cNvPr id="26" name="25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lat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9" name="45 Grup"/>
          <p:cNvGrpSpPr/>
          <p:nvPr/>
        </p:nvGrpSpPr>
        <p:grpSpPr>
          <a:xfrm>
            <a:off x="2928926" y="1428736"/>
            <a:ext cx="2643206" cy="4143404"/>
            <a:chOff x="2928926" y="1428736"/>
            <a:chExt cx="2643206" cy="4143404"/>
          </a:xfrm>
        </p:grpSpPr>
        <p:cxnSp>
          <p:nvCxnSpPr>
            <p:cNvPr id="35" name="34 Düz Ok Bağlayıcısı"/>
            <p:cNvCxnSpPr/>
            <p:nvPr/>
          </p:nvCxnSpPr>
          <p:spPr>
            <a:xfrm flipV="1">
              <a:off x="2928926" y="1428736"/>
              <a:ext cx="2643206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Düz Ok Bağlayıcısı"/>
            <p:cNvCxnSpPr/>
            <p:nvPr/>
          </p:nvCxnSpPr>
          <p:spPr>
            <a:xfrm flipV="1">
              <a:off x="3000364" y="2714620"/>
              <a:ext cx="2214578" cy="71438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Düz Ok Bağlayıcısı"/>
            <p:cNvCxnSpPr/>
            <p:nvPr/>
          </p:nvCxnSpPr>
          <p:spPr>
            <a:xfrm>
              <a:off x="3000364" y="3571876"/>
              <a:ext cx="2214578" cy="57150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Düz Ok Bağlayıcısı"/>
            <p:cNvCxnSpPr/>
            <p:nvPr/>
          </p:nvCxnSpPr>
          <p:spPr>
            <a:xfrm>
              <a:off x="3000364" y="3714752"/>
              <a:ext cx="2214578" cy="1857388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24 Grup"/>
          <p:cNvGrpSpPr/>
          <p:nvPr/>
        </p:nvGrpSpPr>
        <p:grpSpPr>
          <a:xfrm>
            <a:off x="5357818" y="3500438"/>
            <a:ext cx="2071702" cy="1517988"/>
            <a:chOff x="4500562" y="142852"/>
            <a:chExt cx="2071702" cy="1517988"/>
          </a:xfrm>
        </p:grpSpPr>
        <p:sp>
          <p:nvSpPr>
            <p:cNvPr id="23" name="22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23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sa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  <p:grpSp>
        <p:nvGrpSpPr>
          <p:cNvPr id="25" name="24 Grup"/>
          <p:cNvGrpSpPr/>
          <p:nvPr/>
        </p:nvGrpSpPr>
        <p:grpSpPr>
          <a:xfrm>
            <a:off x="5429256" y="5143512"/>
            <a:ext cx="2071702" cy="1517988"/>
            <a:chOff x="4500562" y="142852"/>
            <a:chExt cx="2071702" cy="1517988"/>
          </a:xfrm>
        </p:grpSpPr>
        <p:sp>
          <p:nvSpPr>
            <p:cNvPr id="28" name="27 Oval"/>
            <p:cNvSpPr/>
            <p:nvPr/>
          </p:nvSpPr>
          <p:spPr>
            <a:xfrm>
              <a:off x="4500562" y="142852"/>
              <a:ext cx="2071702" cy="150019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30 Metin kutusu"/>
            <p:cNvSpPr txBox="1"/>
            <p:nvPr/>
          </p:nvSpPr>
          <p:spPr>
            <a:xfrm>
              <a:off x="4643438" y="214290"/>
              <a:ext cx="18573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800" dirty="0" err="1" smtClean="0">
                  <a:solidFill>
                    <a:srgbClr val="FF0000"/>
                  </a:solidFill>
                  <a:latin typeface="Hand writing Mutlu" pitchFamily="2" charset="0"/>
                </a:rPr>
                <a:t>ma</a:t>
              </a:r>
              <a:endParaRPr lang="tr-TR" sz="8800" dirty="0">
                <a:solidFill>
                  <a:srgbClr val="FF0000"/>
                </a:solidFill>
                <a:latin typeface="Hand writing Mutlu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75</Words>
  <Application>Microsoft Office PowerPoint</Application>
  <PresentationFormat>Ekran Gösterisi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ilhan</dc:creator>
  <cp:lastModifiedBy>İhsan Durak</cp:lastModifiedBy>
  <cp:revision>18</cp:revision>
  <dcterms:created xsi:type="dcterms:W3CDTF">2015-12-28T19:14:14Z</dcterms:created>
  <dcterms:modified xsi:type="dcterms:W3CDTF">2016-01-03T13:17:27Z</dcterms:modified>
</cp:coreProperties>
</file>