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8192"/>
            <a:ext cx="89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DERS: </a:t>
            </a:r>
            <a:r>
              <a:rPr lang="tr-TR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TÜRKÇE</a:t>
            </a:r>
            <a:endParaRPr lang="tr-TR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158" y="951522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KONU: </a:t>
            </a:r>
            <a:r>
              <a:rPr lang="tr-TR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 SUNUSU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260429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HAZIRLAYAN: </a:t>
            </a:r>
            <a:r>
              <a:rPr lang="tr-TR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İHSAN DURAK </a:t>
            </a:r>
            <a:r>
              <a:rPr lang="tr-T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100.YIL İLKOKULU </a:t>
            </a:r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ÖĞRETMENİ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TÜRKİYE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053" y="76470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En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yi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si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?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3616" y="153704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En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i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yi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ül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Tür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ye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9512" y="242088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ye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yük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79512" y="314096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ye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ki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e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se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ri?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0" y="386104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</a:t>
            </a:r>
            <a:r>
              <a:rPr lang="tr-TR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ye </a:t>
            </a:r>
            <a:r>
              <a:rPr lang="tr-TR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türk</a:t>
            </a:r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’ün </a:t>
            </a:r>
            <a:r>
              <a:rPr lang="tr-TR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se</a:t>
            </a:r>
            <a:r>
              <a:rPr lang="tr-TR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r>
              <a:rPr lang="tr-TR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4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46531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yük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der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türk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3668" y="5445224"/>
            <a:ext cx="9010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En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yük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Türk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A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türk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8192"/>
            <a:ext cx="89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DERS: </a:t>
            </a:r>
            <a:r>
              <a:rPr lang="tr-TR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TÜRKÇE</a:t>
            </a:r>
            <a:endParaRPr lang="tr-TR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158" y="951522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KONU: </a:t>
            </a:r>
            <a:r>
              <a:rPr lang="tr-TR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 SUNUSU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260429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HAZIRLAYAN: </a:t>
            </a:r>
            <a:r>
              <a:rPr lang="tr-TR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İHSAN DURAK </a:t>
            </a:r>
            <a:r>
              <a:rPr lang="tr-T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100.YIL İLKOKULU </a:t>
            </a:r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ÖĞRETMENİ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Bir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bül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bül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yor.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899133" y="-1513607"/>
            <a:ext cx="576064" cy="696236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http://www.kuscum.com/wp-content/uploads/2014/01/images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9236"/>
            <a:ext cx="5400599" cy="37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9406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Ör</a:t>
            </a:r>
            <a:r>
              <a:rPr lang="tr-TR" sz="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dek</a:t>
            </a:r>
            <a:r>
              <a:rPr lang="tr-TR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rin</a:t>
            </a:r>
            <a:r>
              <a:rPr lang="tr-TR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tü</a:t>
            </a:r>
            <a:r>
              <a:rPr lang="tr-TR" sz="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</a:t>
            </a:r>
            <a:r>
              <a:rPr lang="tr-TR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5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bak</a:t>
            </a:r>
            <a:r>
              <a:rPr lang="tr-TR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tım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935137" y="-1549611"/>
            <a:ext cx="576064" cy="703436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http://www.modanium.com/wp-content/uploads/2015/01/kahve-fal%C4%B1nda-%C3%B6rd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" y="2348880"/>
            <a:ext cx="84823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süs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lü,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bu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bül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bül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!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863129" y="-1477603"/>
            <a:ext cx="576064" cy="6890352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 descr="http://haber.islamalemiburada.com/wp-content/uploads/2014/10/R%C3%BCyada-B%C3%BClb%C3%BCl-G%C3%B6rm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5" y="2420888"/>
            <a:ext cx="68903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Kö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rek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at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tık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1774896" y="610630"/>
            <a:ext cx="576064" cy="271388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 descr="http://www.aliarikanltd.com/Dosyalar/Urunler/Bigger/89d7d0720c5800442f0ac4200136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79"/>
            <a:ext cx="38884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rticaret.com.tr/images/uploads/sibiryacev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79"/>
            <a:ext cx="3357942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ağ Ayraç 8"/>
          <p:cNvSpPr/>
          <p:nvPr/>
        </p:nvSpPr>
        <p:spPr>
          <a:xfrm rot="5400000">
            <a:off x="5688124" y="-15389"/>
            <a:ext cx="576064" cy="3960440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3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mes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ör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dek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ler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öt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1738892" y="646634"/>
            <a:ext cx="576064" cy="264187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Ayraç 6"/>
          <p:cNvSpPr/>
          <p:nvPr/>
        </p:nvSpPr>
        <p:spPr>
          <a:xfrm rot="5400000">
            <a:off x="5520358" y="107617"/>
            <a:ext cx="576064" cy="3719911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25072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agaclar.net/forum/attachments/kanatlilar/330154d1346954872-koy-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7041"/>
            <a:ext cx="4032448" cy="28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79512" y="9406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Ot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rın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kö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sök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tüm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935137" y="-1549611"/>
            <a:ext cx="576064" cy="703436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http://www.nazimtanrikulu.com/FileUpload/ks122627/File/sus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09293"/>
            <a:ext cx="6912769" cy="36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053" y="76470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tül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süm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bak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3616" y="153704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süm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bül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su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9512" y="242088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mit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o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yun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oy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dı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79512" y="314096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nal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ka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bak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ye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33669" y="386104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ner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mo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to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ru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sür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465313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üç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dü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dük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al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dı.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33669" y="544522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Bu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ko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yun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yün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lü?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BEBEK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2053" y="76470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bek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yü.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3616" y="1537044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bek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ma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ye 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9512" y="242088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bek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79512" y="314096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ma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süt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kat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33669" y="386104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bol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süt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ol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du.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4653136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nem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süs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be</a:t>
            </a:r>
            <a:r>
              <a:rPr lang="tr-TR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bek</a:t>
            </a:r>
          </a:p>
          <a:p>
            <a:pPr algn="ctr"/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dı</a:t>
            </a:r>
            <a:r>
              <a:rPr lang="tr-TR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163</Words>
  <Application>Microsoft Office PowerPoint</Application>
  <PresentationFormat>Ekran Gösterisi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13</cp:revision>
  <dcterms:created xsi:type="dcterms:W3CDTF">2015-10-06T12:00:39Z</dcterms:created>
  <dcterms:modified xsi:type="dcterms:W3CDTF">2016-01-03T15:56:06Z</dcterms:modified>
</cp:coreProperties>
</file>