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29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40" r:id="rId24"/>
    <p:sldId id="339" r:id="rId25"/>
    <p:sldId id="361" r:id="rId26"/>
    <p:sldId id="362" r:id="rId27"/>
    <p:sldId id="363" r:id="rId28"/>
    <p:sldId id="364" r:id="rId29"/>
    <p:sldId id="338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0D42E-5D73-4C0A-8E25-83BC8F9320D9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D154D-127F-4A33-BE79-08D1888762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30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360-50E1-48A1-A065-C3A7692E97FA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326D-5C8C-4D99-950F-25E356FE69BE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CFEF-8659-497C-95B2-901DFE3D49D7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7505-145C-4683-A43F-5AEC3A9537FA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18334-DE57-4DF4-979C-20A58FD02850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911A-F67A-473F-922A-73D031402EA0}" type="datetime1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F1FC-A26E-4C4E-A780-6D5CDDF36CB8}" type="datetime1">
              <a:rPr lang="tr-TR" smtClean="0"/>
              <a:t>05.12.2015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4BB4-76AF-4877-A2CC-90936F8044AC}" type="datetime1">
              <a:rPr lang="tr-TR" smtClean="0"/>
              <a:t>05.12.2015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499F6-5F61-4C5C-90D4-BF2ED3671D42}" type="datetime1">
              <a:rPr lang="tr-TR" smtClean="0"/>
              <a:t>05.12.2015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C1E8-3B1C-42CF-9FEA-D81F91C4BAEC}" type="datetime1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EE-4B01-4120-B46E-00060F717A66}" type="datetime1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D25C-9D74-403B-9F66-FCBFA5EF1FB7}" type="datetime1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-30967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U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90999" y="116336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916832"/>
            <a:ext cx="1440160" cy="2854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647032" y="2492896"/>
            <a:ext cx="4157216" cy="1766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8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90999" y="116336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267744" y="1916832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915816" y="2492896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5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76056" y="1229886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267744" y="1916832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987824" y="2492896"/>
            <a:ext cx="3816424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64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89389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12070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305251" y="1229886"/>
            <a:ext cx="237626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267744" y="1916832"/>
            <a:ext cx="165618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987824" y="2598634"/>
            <a:ext cx="4176464" cy="16224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H="1">
            <a:off x="2987824" y="5609186"/>
            <a:ext cx="151217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50" name="Picture 2" descr="https://encrypted-tbn1.gstatic.com/images?q=tbn:ANd9GcSW2jCFEeVO7OijJVO6XRVQqDsVtXEFrUmjESKJ57uIPpKqlqU-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3137"/>
            <a:ext cx="2987823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54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89389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12070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144" y="1229886"/>
            <a:ext cx="237626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99792" y="1916832"/>
            <a:ext cx="151216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699792" y="2598634"/>
            <a:ext cx="4464496" cy="16224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2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89389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47263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60132" y="1229886"/>
            <a:ext cx="31109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99792" y="1916832"/>
            <a:ext cx="151216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419872" y="2598634"/>
            <a:ext cx="374441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 flipH="1">
            <a:off x="3275856" y="5609186"/>
            <a:ext cx="12241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2" y="4588386"/>
            <a:ext cx="3181924" cy="222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80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444208" y="1199364"/>
            <a:ext cx="22108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3203848" y="1988840"/>
            <a:ext cx="648072" cy="180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699792" y="2598634"/>
            <a:ext cx="446449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23" name="Düz Ok Bağlayıcısı 22"/>
          <p:cNvCxnSpPr/>
          <p:nvPr/>
        </p:nvCxnSpPr>
        <p:spPr>
          <a:xfrm flipH="1">
            <a:off x="3275856" y="5609186"/>
            <a:ext cx="12241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5362" name="Picture 2" descr="https://encrypted-tbn1.gstatic.com/images?q=tbn:ANd9GcSFJ2VmZjWqHTuwR-_Bq4qneIpy9EwyKfbc2QfUTwC3lX9H_26iy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3136"/>
            <a:ext cx="3275855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9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416832" y="1199364"/>
            <a:ext cx="27071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rul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843808" y="1988840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03848" y="2598634"/>
            <a:ext cx="3960440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23" name="Düz Ok Bağlayıcısı 22"/>
          <p:cNvCxnSpPr/>
          <p:nvPr/>
        </p:nvCxnSpPr>
        <p:spPr>
          <a:xfrm flipH="1">
            <a:off x="3275856" y="5609186"/>
            <a:ext cx="12241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8386"/>
            <a:ext cx="3275856" cy="2269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66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17126" y="1199364"/>
            <a:ext cx="27071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03848" y="2598634"/>
            <a:ext cx="3960440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8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12160" y="1199364"/>
            <a:ext cx="270713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339752" y="1988840"/>
            <a:ext cx="180020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771800" y="2598634"/>
            <a:ext cx="4392488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98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7" y="1232809"/>
            <a:ext cx="14645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16016" y="1220512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4" y="4259704"/>
            <a:ext cx="469597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91680" y="1916832"/>
            <a:ext cx="216024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598634"/>
            <a:ext cx="2520280" cy="14398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Düz Ok Bağlayıcısı 28"/>
          <p:cNvCxnSpPr/>
          <p:nvPr/>
        </p:nvCxnSpPr>
        <p:spPr>
          <a:xfrm flipH="1">
            <a:off x="3347864" y="5517232"/>
            <a:ext cx="1368152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50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78499" y="1256516"/>
            <a:ext cx="321891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339752" y="1988840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419872" y="2598634"/>
            <a:ext cx="374441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7410" name="Picture 2" descr="http://img2.blogcu.com/images/a/r/d/ardesenrecepoztabak/tulu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9120"/>
            <a:ext cx="3683546" cy="227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Düz Ok Bağlayıcısı 21"/>
          <p:cNvCxnSpPr/>
          <p:nvPr/>
        </p:nvCxnSpPr>
        <p:spPr>
          <a:xfrm flipH="1">
            <a:off x="3275856" y="5609186"/>
            <a:ext cx="12241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2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120" y="1256516"/>
            <a:ext cx="354529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339752" y="1988840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419872" y="2598634"/>
            <a:ext cx="374441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22" name="Düz Ok Bağlayıcısı 21"/>
          <p:cNvCxnSpPr/>
          <p:nvPr/>
        </p:nvCxnSpPr>
        <p:spPr>
          <a:xfrm flipH="1">
            <a:off x="3275856" y="560918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1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332594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333672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60132" y="1270125"/>
            <a:ext cx="354529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mum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3275856" y="1772816"/>
            <a:ext cx="648072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2699792" y="2598634"/>
            <a:ext cx="446449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AutoShape 2" descr="data:image/jpeg;base64,/9j/4AAQSkZJRgABAQAAAQABAAD/2wCEAAkGBxQSEhUUEhQVEhQVFBUWGBUUFBgUFBgUFRQWFxUUFRcYHCggGBwlHBQUITEhJSkrLi4uFx8zODMsNygtLisBCgoKDg0OGxAQGywkHyQsLCwsLDQsLCwsLCwsLCwsLCwsLCwsLCwsLCwsLCwsLCwsLCwsLCwsLCwsLCwsLCwsLP/AABEIALQBFwMBIgACEQEDEQH/xAAcAAEAAgMBAQEAAAAAAAAAAAAABAUBAgMGBwj/xAA7EAACAQIDBQYEBAUDBQAAAAAAAQIDEQQhMQUGQVFhEnGBkcHwIqGx0RMyQvEHI1Ji4RSCkhYzQ1Ny/8QAGgEBAAMBAQEAAAAAAAAAAAAAAAIDBAUBBv/EACsRAAICAQQBAwMDBQAAAAAAAAABAgMRBBIhMQUTQVEiMmFCkdEUFYGhsf/aAAwDAQACEQMRAD8A+4gAAAAAAxYyAAAAAAAAAAAYRkAGGZAByxFZQi5SajFK7b0scNl7Tp4iHbpSU43auua1K/fSn2sFWX9pW/w0pKODy41JfWxW5/XtJ7fp3HrgYRksIAAAAAAAAAAAAAAAAAAAAAAAAAAAAAAAAAAAAAAAAw2LmGAZR57eDfbB4OpGnXq9mTaT7KcuxfjO35VmU2+e/UaKlSw7TqZqVT9Meah/VLroup8aqbLxO0Kso4anOtLi1mk3fOc5O0b9Xn1M8r1u2xLY18Zkfp9A54ZNQipZNRSaWavZXsRsdtKNPq+RZOyMFmTwQjFyeEc94YXw1Vf2S+hQ/wAMa3bwd9P5s8vE74rbzlGUewrSTWvNFDu7tD/RQlThmnJyz5vkYnrKvUTz7GuOlscGsH0YXPP4HeyjNqMv5cnz08y+i7q6zRthZGazF5Ms65QeJI2MmATyQMgA9AAAAAAAAAAAAAAAAAAAAAAAAAAAAAABhsrcXj3pDz+xtia3abS/Ktfv3ESdG6ayzOHrfIyzsq/f+DRXWu5FDtHaVXhOfg2ilq7y1o06qqV5Qauuy7dpxsviTefNXTPRY6klql9Clx2FhJWnGM48pJNfM51eqnF8tmhRXwfJv9Q8RXsslOSV9exDjLwR+kN2sJhqWHhDCKKorTs5tt6ubebk+N8z5bUwVCOcaNKL5xhFP6Fnu7th0Kif6W7SS0a7uaOpptZCLwlwV21uXJ9GxlbgvE89jbXuWVapfO/XzKLH17M5up1ErrMs1aSrkhVqt7oq8Q/iJ346bsR8Va+RTyjrqGOCtxMi93T3qdNqnVfag8k3rH/B5vHVLJlNSxDTzNeltlB5TK7dMrIYZ+g6c1JXWaehseE3K3iulSqPLSLf0PdnfrsU1lHzltTrlhmUZMIyXIpAAPQAAAAAAAAAAAAAAAAAAAAAAAACLja1lZe0da9ZRV/LvK+93nr6nM8jq/Tjsj2/9Itrjnli3JHOorcfH0JDyWfMhYpLS9+hwJLBohyyrx0139+Z5/HYi11l3dC2xktdLHncU1zzKM8mhIhVKt/sc6a5ZZ3MSp9TNJ/U0QZ60e52VinKhFvVLs+X+LEPFNO5w2ZVtSt1foYnnmvM8a+pm7TV4WSDXaTI8qyN8U7uxBru2fA8T9jo4MYhXRT43DZ3Lqcbog4qBZCWGRRFwmJcWfTNzt5lNKlVef6ZPj0fU+VVJJMmYKu09eqa5nSoucTDqtPGceT76mbFFuntb/UUlf8APFWl16l6dquSlHKPnJxcZNMAAmRAMAAyAAAAAAAAAAAAAAAAAAcq9ZRWflxZzxWK7Omb+neVk5OTu8+pztZ5CNP0x5l/wtrq3cvozVrXld55eCMwq21eTy8fdzi2+79zSSus888sj5qdrnJybyzWoLGCZPEKK5peLK3GYm+emWnE5zk+XiQcRLq/PjyPJzbRKMEiLi3fS/hYpsZFLJFjiZK9kVeLnbLi/IqXZciDVXjcQg20nzNpLh7ubUM5LkjTDsM9FgMJ2qa736GcQuxkTdiNfhvvZHxMbyLpNLrs2aabaSfSKirG7IdfVotqlNJ95U1nd38DP0+ToxaZydW2RFxCujrVRxhh51JqEIucnol9eiJxaPHhclPUWeZZ7M2ZWq506ba/q/LH/k8j1+zt16VK0qqVWp1/InyS497J+NxKS5dDR6iiY5273iCIe7dOphJ9qUoNNWcU2/Sx6qG9FP8AUmu7M8JXxzd7FfWxEr6+hbXr5w6M9mgU3mXZ9Vpbw0Jfqt3onUMZCf5ZJ9zPirxHiSMNtScHk2vE11+Ul+pGSzx2F9LPtJg+dbM3zqRdp2kuuvge42ZtOFeKlB96eqOlTqa7ftOfZTKHZNBkGgqAAAAAAAAAAAAMNnDFV+yur0O8isxUs73skY9de6qm130idccyI8r8Xd/fiaTeeds9Ddq+nAz2NNNPmfJSbkzamcLvPR66HKusk9OX2JVVNctPdivrNrlnnfqQfHZZHk41XldXv0fmVmLxL4q3Al4yvlk7PT72KzEN9e+/zPM5JqJEqTetiJX9DtUqW4kSt55EoksHOWR0oZGmVraGIPLu9svg+Txo9RsSreMl1T81/gk1YlPsOt8Vud16+ha155kLZOM8l9L4K3FrKxXVo2LTG8rlfViVbsm6NnBwo4V1JxjBXcn7b6Hsdn4CGHjaGcn+afF/ZdCHu/hexBza+KSy6R6d+vkWT95ZFinjhdmS+xzlj2IeLrWTfM85i6rky22m+07Iqq9NryLcNI26eCUc+5Cllf0I1SS4kmq+nvmQZwd37Y7LpGspfsYed9ffA3llxOU4/ckuDNNG/ZfeT9mbTqUZJwk1bhw8ivhU/dmyqq/oWxm4vKMNiT4PrW7u8UcRFKXwz5c+4vj4phMS4STi7Ncj6lu3tdV6eb+Ja9ep3dHq/U+mXZyr6dvK6LkAG8zAAAAAAAAAGlSVlcq7XepPxkrRZAprlwXHi7HB8xY8xh/k0VLhs3jHxt8+p0jBZ2NaduVn5Xt6ZnRZHMrj8nrZBxDaa7tCDivK7yJVaed/ryIOKqv4bNde7hbxM08cmytMrMQ7q/XRrMq68nxzvw4lljJW7+pVVJ5/UpyXpEatUTvcixZIrSXLI5KBYme4OUlboKbRu7Z8jSEeRKMg4k/Ays1bmvm/3Lp1Ciw8f399xaVJkrllJkYcZRxqzd8xRwrqTjHm/JcX5XNK8i02DRec3x+GPdxZVEvc8It42WmS0S6cDniKmWWuhitKyKrGV2WQ47IVVbnknUcIknJ5sqsdTXHQ2w+Okrp8PbMYmSlnfnbxNspwccI1wjKMstlNiIWav1ZEqQ4otqtJ2b1IVWN9ORnbwy5yK+UePp9TnU6v33EtQsvfmRpRXHzPFIonI4T4GYL39jMo+Rha6lqZkmyVCXtno90Ma4VY8nkeYjLQs9k1bVIvqi+iW2aaM9izFo+yJmTjg53hF9Edj6hPKOSAYMnoAAABq2bGjPAccZ+RkCjJdVrr5XLKrG6a5oq6cr6833ZaHz/mIPfGX4NFP2tHV3T14/IxWm1fOy88zS7zas+r79DlKbeVrfM5ClhFyjyRK83myJOStnllrxJNWX5vQg1s1z6FDNkUQsZUu7LLqQK+uWnzuTqiz5LkQ8Q1pY8JlfWj8XX0ObbOstehxjLN2JImkayy1fEcb8DM2ILMmj1k7AQcpLrkvFo9NtjZMc3T+F8uBUbs0O1Wj0+J+GnzsewxKsrnZ09UHS3NcGC2bU+DxuB2fUnNqacYLn+roj0UIJKyWh3hR+ZidNnIlzLKXBdvzwyuxMnnYrcSi2rUiBW0d/LiR3GuE0iup8TaTWjy5LqZrKKXCzztxIdZvJ38D3fgu35JFWVsueveQ61POyy43Osp2tllr4mlss9M/EORFzI8uSXpmQasLX5FjUXK/H2iJWire9RF8lMpECf0NTrNWenec2jQmUs6J5aFnsuN5rwK2OZdbGj8S6Z+HEvqWZJFUuj6nst/y49xMIuzlanHuJR9TD7UcqXYABI8AAAMM1aNmYYBgqcXG0muF75cmW5C2lSuu0uGvcc7ydDtpyu1yW0yxIgX8tTlXr3dlyOfaet+d+OfMxUtllwt4HyTb6Ogo8kfFZWtp0+xCqPO7TST8/ImStfPy9SLXV1n3Pjl6EDQiHib3zyyvcrsQ76yt053LOtWi1ZO+SduazXoVuMhlzz5XzvkTS5JIiSh8jRp36G021z+/Q5TqP5ZskkSEl796HPtNa/I0VS97+0Wu72yniKiSyhHOUlolyXVmmmpykkiE5qKyz1G52DtCVRrOWS/+Y6/P6FtiNe4mQpKMVGKskkkuSWhDjG7736nS169KiNa9znRluk5M3w9K5xxeTLFLsoq8bO+RzbIKMEvclW3KRClm3yK3GWXcWM5WXgU+NqZcDLJGyJBnUz529TniEl3mrXQy+AxwWbjWOfHKxmWfgZh8vU6/bwGCO44qXDXqRqkCYpZaI5SSt87HqPGyvqQ1zOMqZKqR456/I1t76cy+JBkdLTI9Fu3h7y01y8ymp07tHuN0cDn2rZL6m/R1udiKLpYievoRtFLkkjoYRk+mRzQAAAAAAYMmADUNXMsWInp5/aGz3Tk5xbcH+nk+ZAnUy+Vj10kUm0tmwecU4vpp5fY4Gu8Xue+r9v4N1Oo9pFPOqnlfPQi1J5cr/TkcsapRdnFvrZv9iqr7RhHVpd7OJOiyDxJG+LTXDJmIad2/qV1TFLXtJ2y5eBCxm26az7az6oosXtmjJq/ZbWnEsr08pezJZXuegq1ffAjzxNynpY51ZJRTfVppfQ9vu9sKnlOd6kuTVoL/bx8TZTopyeCqy6MUQtjbDqYnOXwUuMmtV/av1fQ+i7OoU6UFTpRtFebfFt8Wc6FFssKNFI7mn0salx38nOtuc+zTETsiNTqqMe0ydiYfCeE3u23+CmnH4bNt3t5c9TH5KEt0WvyTojvTR6rE4u/5bWINSd+jPBbq71urWjRejTau81ZXs7dD21SurZHJshL9ZrUFDhEXEVciprz8SdiJrO5X4iZnwWJnBrMwp5PmcKtTM5PELmSweE2lLPkYq1cyuWI4Xay1OlOXX5EWj3BKhVv74GZz5IjXV9bGs6nv6HiR4PxM/toa305nKVTXgdsBhJ1ZKMFx8EubZohByeEQk8FlsXBurNJZn0jZ+HVOKitF7uUuxcBChGyzk9Zc/8ABeUqp9JotOqo89nOus3Pjomoyc4zN0zeUGQAAAAAAAAYMgAGrOUqdzsYIOOT1PBDqYVPgRKuy4S1in3otmjVxKnTFlisZ5+ru9Qf/ih/xRxW7FD/ANUfJHpewFTPPQj8Hvqv5KOju/RjpBLwLGjgYrRWJqpmyiWRqS9iDm2cVRSMqJ2sayiTcTzJyqZo+Kfxg2tD8T8KOfZXZdv6m814ZH2PaU5xpzdNXmovsp8z5RupujKtjJYrFqTjTqXhTnF3lU17cstE7+NuRntjuNFMtvJpun/DWtSdKvKqoylFTnBxfahJp2gnxyav4nsJbJrLgpdz+56iLvwfkbOHQy2aONjzLss/qGuDx89lVn+j5r7nGW71eXCK75fa57aNA7RokF4yv8nj1Mjw9Hc5v/uVbdIL1f2Ie1dymlelNvpO31S9D6L+CHRuW/2+rGMEP6mecnxSvs+rT/Mn36/NGsJPqfWsZsSM+BCe69N/pRjn4xt8Fy1SPm7vbQ4qU2/hTb5JNv5H03/pSl/Sdqe78Y/lVhHxfyePUngdn7CnPOp8EeWsn9j1+AwkacezBWXzfeWtPZFiZSwKRvp0qr6RRO1yINKmTKUCVHDpG6pGtRwU5NaaOyMKJtYmRMmTBk9AAAAAAAAAAAABiwAAFjIAAAAADAAOc4nKNNGQRPTewsAD0z2TNgAeGxmwBI8MWFgABYdkAAWFgAAAADI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22" name="Düz Ok Bağlayıcısı 21"/>
          <p:cNvCxnSpPr/>
          <p:nvPr/>
        </p:nvCxnSpPr>
        <p:spPr>
          <a:xfrm flipH="1">
            <a:off x="3035474" y="5517232"/>
            <a:ext cx="11044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8386"/>
            <a:ext cx="2915816" cy="215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1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46330" y="3068960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48064" y="1129968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5" y="4259704"/>
            <a:ext cx="42738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91680" y="1916832"/>
            <a:ext cx="216024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1844080" y="2598634"/>
            <a:ext cx="3952056" cy="155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46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263313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1844824"/>
            <a:ext cx="313184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32040" y="1129968"/>
            <a:ext cx="25922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851920" y="4259704"/>
            <a:ext cx="484995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lum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36084" y="3645024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7250821" y="1078921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547664" y="1340768"/>
            <a:ext cx="2664296" cy="7076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2699792" y="2204864"/>
            <a:ext cx="2760661" cy="6591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1979712" y="2276872"/>
            <a:ext cx="5616624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5724128" y="2276872"/>
            <a:ext cx="576064" cy="2183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263313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1844824"/>
            <a:ext cx="313184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57202" y="1132691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32040" y="1129968"/>
            <a:ext cx="25922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tum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47864" y="4259704"/>
            <a:ext cx="535401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tum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36084" y="3645024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7250821" y="1078921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547664" y="1340768"/>
            <a:ext cx="2135882" cy="604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2699792" y="2204864"/>
            <a:ext cx="2760661" cy="6591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1979712" y="2276872"/>
            <a:ext cx="5616624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5724128" y="2276872"/>
            <a:ext cx="576064" cy="2183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68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263313"/>
            <a:ext cx="211299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1844824"/>
            <a:ext cx="313184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47864" y="1132691"/>
            <a:ext cx="188624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95462" y="1129968"/>
            <a:ext cx="25922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131840" y="4259704"/>
            <a:ext cx="557003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36084" y="3645024"/>
            <a:ext cx="1776907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771254" y="1078921"/>
            <a:ext cx="215147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979712" y="1340768"/>
            <a:ext cx="1512168" cy="5537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2627784" y="2204865"/>
            <a:ext cx="2832669" cy="559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1979712" y="2276872"/>
            <a:ext cx="5616624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5724128" y="2276872"/>
            <a:ext cx="576064" cy="2183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60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263313"/>
            <a:ext cx="211299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1844824"/>
            <a:ext cx="313184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nut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47864" y="1132691"/>
            <a:ext cx="188624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46053" y="1141430"/>
            <a:ext cx="25922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nut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131840" y="4259704"/>
            <a:ext cx="557003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nut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3645024"/>
            <a:ext cx="211299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771254" y="1078921"/>
            <a:ext cx="215147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565920" y="1232809"/>
            <a:ext cx="2141984" cy="7242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2627784" y="2276872"/>
            <a:ext cx="2736304" cy="4870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1979712" y="2276872"/>
            <a:ext cx="5616624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5724128" y="2276872"/>
            <a:ext cx="576064" cy="2183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35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263313"/>
            <a:ext cx="211299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1844824"/>
            <a:ext cx="313184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47864" y="1132691"/>
            <a:ext cx="188624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27984" y="1141430"/>
            <a:ext cx="259228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131840" y="4259704"/>
            <a:ext cx="557003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r>
              <a:rPr lang="tr-TR" sz="10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3645024"/>
            <a:ext cx="211299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701597" y="1135162"/>
            <a:ext cx="2151473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0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1565920" y="1232809"/>
            <a:ext cx="2141984" cy="7242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2627784" y="2276872"/>
            <a:ext cx="2736304" cy="4870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1979712" y="2276872"/>
            <a:ext cx="5616624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>
            <a:off x="5724128" y="2276872"/>
            <a:ext cx="576064" cy="2183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U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www.egitimevi.net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102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7" y="1232809"/>
            <a:ext cx="14645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16016" y="1220512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4" y="4259704"/>
            <a:ext cx="469597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91680" y="1916832"/>
            <a:ext cx="216024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598634"/>
            <a:ext cx="2520280" cy="14398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69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7" y="1232809"/>
            <a:ext cx="14645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76055" y="121235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4" y="4259704"/>
            <a:ext cx="469597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16832"/>
            <a:ext cx="240977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598634"/>
            <a:ext cx="2520280" cy="1661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52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7" y="1232809"/>
            <a:ext cx="14645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76055" y="121235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4" y="4259704"/>
            <a:ext cx="469597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16832"/>
            <a:ext cx="240977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598634"/>
            <a:ext cx="2520280" cy="1661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75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177690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7" y="1232809"/>
            <a:ext cx="14645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87874" y="121235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27984" y="4259704"/>
            <a:ext cx="469597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nur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42145" y="1916832"/>
            <a:ext cx="240977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598634"/>
            <a:ext cx="2520280" cy="1661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97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44108" y="121235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rat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rat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47032" y="1988840"/>
            <a:ext cx="120488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492896"/>
            <a:ext cx="3528392" cy="1766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58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80112" y="1163360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916832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492896"/>
            <a:ext cx="3528392" cy="1766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88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3931" y="659642"/>
            <a:ext cx="255310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6146" name="Picture 2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39" y="-24491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6475"/>
            <a:ext cx="1190625" cy="114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img-fotki.yandex.ru/get/4425/114259404.50a/0_83cb5_15ba27b2_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423" y="5373216"/>
            <a:ext cx="11906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0" y="3068960"/>
            <a:ext cx="37496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83546" y="1232809"/>
            <a:ext cx="26166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66680" y="1231398"/>
            <a:ext cx="331236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2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1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19872" y="4588386"/>
            <a:ext cx="5704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916832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275856" y="2492896"/>
            <a:ext cx="3528392" cy="1766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364088" y="2598634"/>
            <a:ext cx="792088" cy="2270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73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211</Words>
  <Application>Microsoft Office PowerPoint</Application>
  <PresentationFormat>Ekran Gösterisi (4:3)</PresentationFormat>
  <Paragraphs>205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20</cp:revision>
  <dcterms:created xsi:type="dcterms:W3CDTF">2013-07-01T19:15:16Z</dcterms:created>
  <dcterms:modified xsi:type="dcterms:W3CDTF">2015-12-05T21:10:30Z</dcterms:modified>
</cp:coreProperties>
</file>