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av" ContentType="audio/wav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11" r:id="rId3"/>
    <p:sldId id="339" r:id="rId4"/>
    <p:sldId id="340" r:id="rId5"/>
    <p:sldId id="341" r:id="rId6"/>
    <p:sldId id="342" r:id="rId7"/>
    <p:sldId id="343" r:id="rId8"/>
    <p:sldId id="344" r:id="rId9"/>
    <p:sldId id="345" r:id="rId10"/>
    <p:sldId id="346" r:id="rId11"/>
    <p:sldId id="338" r:id="rId12"/>
    <p:sldId id="348" r:id="rId13"/>
    <p:sldId id="349" r:id="rId14"/>
    <p:sldId id="350" r:id="rId15"/>
    <p:sldId id="351" r:id="rId16"/>
    <p:sldId id="352" r:id="rId17"/>
    <p:sldId id="353" r:id="rId18"/>
    <p:sldId id="354" r:id="rId19"/>
    <p:sldId id="355" r:id="rId20"/>
    <p:sldId id="356" r:id="rId21"/>
    <p:sldId id="357" r:id="rId22"/>
    <p:sldId id="358" r:id="rId23"/>
    <p:sldId id="359" r:id="rId24"/>
    <p:sldId id="360" r:id="rId25"/>
    <p:sldId id="361" r:id="rId26"/>
    <p:sldId id="337" r:id="rId27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402" y="-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276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05.12.2015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250">
        <p14:vortex dir="r"/>
        <p:sndAc>
          <p:stSnd>
            <p:snd r:embed="rId1" name="chimes.wav"/>
          </p:stSnd>
        </p:sndAc>
      </p:transition>
    </mc:Choice>
    <mc:Fallback xmlns="">
      <p:transition spd="slow">
        <p:fade/>
        <p:sndAc>
          <p:stSnd>
            <p:snd r:embed="rId3" name="chimes.wav"/>
          </p:stSnd>
        </p:sndAc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05.12.2015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250">
        <p14:vortex dir="r"/>
        <p:sndAc>
          <p:stSnd>
            <p:snd r:embed="rId1" name="chimes.wav"/>
          </p:stSnd>
        </p:sndAc>
      </p:transition>
    </mc:Choice>
    <mc:Fallback xmlns="">
      <p:transition spd="slow">
        <p:fade/>
        <p:sndAc>
          <p:stSnd>
            <p:snd r:embed="rId3" name="chimes.wav"/>
          </p:stSnd>
        </p:sndAc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05.12.2015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250">
        <p14:vortex dir="r"/>
        <p:sndAc>
          <p:stSnd>
            <p:snd r:embed="rId1" name="chimes.wav"/>
          </p:stSnd>
        </p:sndAc>
      </p:transition>
    </mc:Choice>
    <mc:Fallback xmlns="">
      <p:transition spd="slow">
        <p:fade/>
        <p:sndAc>
          <p:stSnd>
            <p:snd r:embed="rId3" name="chimes.wav"/>
          </p:stSnd>
        </p:sndAc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05.12.2015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250">
        <p14:vortex dir="r"/>
        <p:sndAc>
          <p:stSnd>
            <p:snd r:embed="rId1" name="chimes.wav"/>
          </p:stSnd>
        </p:sndAc>
      </p:transition>
    </mc:Choice>
    <mc:Fallback xmlns="">
      <p:transition spd="slow">
        <p:fade/>
        <p:sndAc>
          <p:stSnd>
            <p:snd r:embed="rId3" name="chimes.wav"/>
          </p:stSnd>
        </p:sndAc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05.12.2015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250">
        <p14:vortex dir="r"/>
        <p:sndAc>
          <p:stSnd>
            <p:snd r:embed="rId1" name="chimes.wav"/>
          </p:stSnd>
        </p:sndAc>
      </p:transition>
    </mc:Choice>
    <mc:Fallback xmlns="">
      <p:transition spd="slow">
        <p:fade/>
        <p:sndAc>
          <p:stSnd>
            <p:snd r:embed="rId3" name="chimes.wav"/>
          </p:stSnd>
        </p:sndAc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05.12.2015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250">
        <p14:vortex dir="r"/>
        <p:sndAc>
          <p:stSnd>
            <p:snd r:embed="rId1" name="chimes.wav"/>
          </p:stSnd>
        </p:sndAc>
      </p:transition>
    </mc:Choice>
    <mc:Fallback xmlns="">
      <p:transition spd="slow">
        <p:fade/>
        <p:sndAc>
          <p:stSnd>
            <p:snd r:embed="rId3" name="chimes.wav"/>
          </p:stSnd>
        </p:sndAc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05.12.2015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250">
        <p14:vortex dir="r"/>
        <p:sndAc>
          <p:stSnd>
            <p:snd r:embed="rId1" name="chimes.wav"/>
          </p:stSnd>
        </p:sndAc>
      </p:transition>
    </mc:Choice>
    <mc:Fallback xmlns="">
      <p:transition spd="slow">
        <p:fade/>
        <p:sndAc>
          <p:stSnd>
            <p:snd r:embed="rId3" name="chimes.wav"/>
          </p:stSnd>
        </p:sndAc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05.12.2015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250">
        <p14:vortex dir="r"/>
        <p:sndAc>
          <p:stSnd>
            <p:snd r:embed="rId1" name="chimes.wav"/>
          </p:stSnd>
        </p:sndAc>
      </p:transition>
    </mc:Choice>
    <mc:Fallback xmlns="">
      <p:transition spd="slow">
        <p:fade/>
        <p:sndAc>
          <p:stSnd>
            <p:snd r:embed="rId3" name="chimes.wav"/>
          </p:stSnd>
        </p:sndAc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05.12.2015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250">
        <p14:vortex dir="r"/>
        <p:sndAc>
          <p:stSnd>
            <p:snd r:embed="rId1" name="chimes.wav"/>
          </p:stSnd>
        </p:sndAc>
      </p:transition>
    </mc:Choice>
    <mc:Fallback xmlns="">
      <p:transition spd="slow">
        <p:fade/>
        <p:sndAc>
          <p:stSnd>
            <p:snd r:embed="rId3" name="chimes.wav"/>
          </p:stSnd>
        </p:sndAc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05.12.2015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250">
        <p14:vortex dir="r"/>
        <p:sndAc>
          <p:stSnd>
            <p:snd r:embed="rId1" name="chimes.wav"/>
          </p:stSnd>
        </p:sndAc>
      </p:transition>
    </mc:Choice>
    <mc:Fallback xmlns="">
      <p:transition spd="slow">
        <p:fade/>
        <p:sndAc>
          <p:stSnd>
            <p:snd r:embed="rId3" name="chimes.wav"/>
          </p:stSnd>
        </p:sndAc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05.12.2015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250">
        <p14:vortex dir="r"/>
        <p:sndAc>
          <p:stSnd>
            <p:snd r:embed="rId1" name="chimes.wav"/>
          </p:stSnd>
        </p:sndAc>
      </p:transition>
    </mc:Choice>
    <mc:Fallback xmlns="">
      <p:transition spd="slow">
        <p:fade/>
        <p:sndAc>
          <p:stSnd>
            <p:snd r:embed="rId3" name="chimes.wav"/>
          </p:stSnd>
        </p:sndAc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audio" Target="../media/audio1.wav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audio" Target="../media/audio1.wav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3720DD-5B6D-40BF-8493-A6B52D484E6B}" type="datetimeFigureOut">
              <a:rPr lang="tr-TR" smtClean="0"/>
              <a:t>05.12.2015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4250">
        <p14:vortex dir="r"/>
        <p:sndAc>
          <p:stSnd>
            <p:snd r:embed="rId13" name="chimes.wav"/>
          </p:stSnd>
        </p:sndAc>
      </p:transition>
    </mc:Choice>
    <mc:Fallback xmlns="">
      <p:transition spd="slow">
        <p:fade/>
        <p:sndAc>
          <p:stSnd>
            <p:snd r:embed="rId14" name="chimes.wav"/>
          </p:stSnd>
        </p:sndAc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0" y="28192"/>
            <a:ext cx="91440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DERS:</a:t>
            </a:r>
            <a:r>
              <a:rPr lang="tr-TR" sz="54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TÜRKÇE</a:t>
            </a:r>
            <a:endParaRPr lang="tr-TR" sz="5400" b="1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FF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Rockwell Extra Bold" pitchFamily="18" charset="0"/>
            </a:endParaRPr>
          </a:p>
        </p:txBody>
      </p:sp>
      <p:sp>
        <p:nvSpPr>
          <p:cNvPr id="5" name="Dikdörtgen 4"/>
          <p:cNvSpPr/>
          <p:nvPr/>
        </p:nvSpPr>
        <p:spPr>
          <a:xfrm>
            <a:off x="-30967" y="836712"/>
            <a:ext cx="9144000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KONU:</a:t>
            </a:r>
            <a:r>
              <a:rPr lang="tr-T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U</a:t>
            </a:r>
            <a:r>
              <a:rPr lang="tr-T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 SESİ </a:t>
            </a:r>
            <a:r>
              <a:rPr lang="tr-T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HECE</a:t>
            </a:r>
            <a:r>
              <a:rPr lang="tr-T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 </a:t>
            </a:r>
            <a:r>
              <a:rPr lang="tr-T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SUNUSU</a:t>
            </a:r>
            <a:endParaRPr lang="tr-TR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Rockwell Extra Bold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84368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250">
        <p14:vortex dir="r"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3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6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7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0" y="28192"/>
            <a:ext cx="91440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HECE</a:t>
            </a:r>
            <a:endParaRPr lang="tr-TR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Rockwell Extra Bold" pitchFamily="18" charset="0"/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395536" y="28192"/>
            <a:ext cx="1420501" cy="278537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75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m</a:t>
            </a:r>
            <a:endParaRPr lang="tr-TR" sz="175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pic>
        <p:nvPicPr>
          <p:cNvPr id="4098" name="Picture 2" descr="http://img21.dreamies.de/img/513/b/1lhye45htdf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930" y="28192"/>
            <a:ext cx="1283449" cy="1133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http://img21.dreamies.de/img/513/b/1lhye45htdf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398" y="5517232"/>
            <a:ext cx="1485900" cy="1133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2" name="Picture 6" descr="http://img21.dreamies.de/img/513/b/1lhye45htdf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288" y="5589240"/>
            <a:ext cx="1485900" cy="1133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4" name="Picture 8" descr="http://img21.dreamies.de/img/513/b/1lhye45htdf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58100" y="0"/>
            <a:ext cx="1485900" cy="1133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Dikdörtgen 11"/>
          <p:cNvSpPr/>
          <p:nvPr/>
        </p:nvSpPr>
        <p:spPr>
          <a:xfrm>
            <a:off x="395536" y="2731854"/>
            <a:ext cx="1420501" cy="278537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75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u</a:t>
            </a:r>
            <a:endParaRPr lang="tr-TR" sz="175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C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4139952" y="692696"/>
            <a:ext cx="1420501" cy="278537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75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m</a:t>
            </a:r>
            <a:endParaRPr lang="tr-TR" sz="175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4" name="Dikdörtgen 13"/>
          <p:cNvSpPr/>
          <p:nvPr/>
        </p:nvSpPr>
        <p:spPr>
          <a:xfrm>
            <a:off x="5877973" y="679627"/>
            <a:ext cx="1420501" cy="278537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75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u</a:t>
            </a:r>
            <a:endParaRPr lang="tr-TR" sz="175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C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5" name="Dikdörtgen 14"/>
          <p:cNvSpPr/>
          <p:nvPr/>
        </p:nvSpPr>
        <p:spPr>
          <a:xfrm>
            <a:off x="4570175" y="3878716"/>
            <a:ext cx="4392488" cy="278537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75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mu</a:t>
            </a:r>
            <a:endParaRPr lang="tr-TR" sz="175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cxnSp>
        <p:nvCxnSpPr>
          <p:cNvPr id="9" name="Düz Ok Bağlayıcısı 8"/>
          <p:cNvCxnSpPr>
            <a:endCxn id="13" idx="1"/>
          </p:cNvCxnSpPr>
          <p:nvPr/>
        </p:nvCxnSpPr>
        <p:spPr>
          <a:xfrm>
            <a:off x="1816037" y="1772816"/>
            <a:ext cx="2323915" cy="312569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1" name="Düz Ok Bağlayıcısı 20"/>
          <p:cNvCxnSpPr/>
          <p:nvPr/>
        </p:nvCxnSpPr>
        <p:spPr>
          <a:xfrm flipV="1">
            <a:off x="1979712" y="2636914"/>
            <a:ext cx="3960440" cy="165618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4" name="Düz Ok Bağlayıcısı 23"/>
          <p:cNvCxnSpPr/>
          <p:nvPr/>
        </p:nvCxnSpPr>
        <p:spPr>
          <a:xfrm>
            <a:off x="5706573" y="2492896"/>
            <a:ext cx="881651" cy="230425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615150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250">
        <p14:vortex dir="r"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1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2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4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4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4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5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63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64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6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6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2" grpId="0"/>
      <p:bldP spid="13" grpId="0"/>
      <p:bldP spid="14" grpId="0"/>
      <p:bldP spid="1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0" y="28192"/>
            <a:ext cx="91440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HECE</a:t>
            </a:r>
            <a:endParaRPr lang="tr-TR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Rockwell Extra Bold" pitchFamily="18" charset="0"/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65398" y="320311"/>
            <a:ext cx="3676152" cy="240065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5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mu</a:t>
            </a:r>
            <a:endParaRPr lang="tr-TR" sz="15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pic>
        <p:nvPicPr>
          <p:cNvPr id="4098" name="Picture 2" descr="http://img21.dreamies.de/img/513/b/1lhye45htdf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930" y="28192"/>
            <a:ext cx="1283449" cy="1133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http://img21.dreamies.de/img/513/b/1lhye45htdf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398" y="5517232"/>
            <a:ext cx="1485900" cy="1133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2" name="Picture 6" descr="http://img21.dreamies.de/img/513/b/1lhye45htdf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288" y="5589240"/>
            <a:ext cx="1485900" cy="1133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4" name="Picture 8" descr="http://img21.dreamies.de/img/513/b/1lhye45htdf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58100" y="0"/>
            <a:ext cx="1485900" cy="1133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Dikdörtgen 11"/>
          <p:cNvSpPr/>
          <p:nvPr/>
        </p:nvSpPr>
        <p:spPr>
          <a:xfrm>
            <a:off x="395536" y="2731854"/>
            <a:ext cx="1420501" cy="240065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5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m</a:t>
            </a:r>
            <a:endParaRPr lang="tr-TR" sz="15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C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4139952" y="692696"/>
            <a:ext cx="3168352" cy="240065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5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mu</a:t>
            </a:r>
            <a:endParaRPr lang="tr-TR" sz="15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4" name="Dikdörtgen 13"/>
          <p:cNvSpPr/>
          <p:nvPr/>
        </p:nvSpPr>
        <p:spPr>
          <a:xfrm>
            <a:off x="7229687" y="692695"/>
            <a:ext cx="1420501" cy="240065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5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m</a:t>
            </a:r>
            <a:endParaRPr lang="tr-TR" sz="15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C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5" name="Dikdörtgen 14"/>
          <p:cNvSpPr/>
          <p:nvPr/>
        </p:nvSpPr>
        <p:spPr>
          <a:xfrm>
            <a:off x="3563888" y="3878716"/>
            <a:ext cx="5398775" cy="240065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5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mum</a:t>
            </a:r>
            <a:endParaRPr lang="tr-TR" sz="15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cxnSp>
        <p:nvCxnSpPr>
          <p:cNvPr id="9" name="Düz Ok Bağlayıcısı 8"/>
          <p:cNvCxnSpPr/>
          <p:nvPr/>
        </p:nvCxnSpPr>
        <p:spPr>
          <a:xfrm flipV="1">
            <a:off x="3131840" y="1796915"/>
            <a:ext cx="1152128" cy="191925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1" name="Düz Ok Bağlayıcısı 20"/>
          <p:cNvCxnSpPr/>
          <p:nvPr/>
        </p:nvCxnSpPr>
        <p:spPr>
          <a:xfrm flipV="1">
            <a:off x="1979712" y="2492896"/>
            <a:ext cx="5040560" cy="187221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4" name="Düz Ok Bağlayıcısı 23"/>
          <p:cNvCxnSpPr/>
          <p:nvPr/>
        </p:nvCxnSpPr>
        <p:spPr>
          <a:xfrm flipH="1">
            <a:off x="6416823" y="2492896"/>
            <a:ext cx="171401" cy="208823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957861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250">
        <p14:vortex dir="r"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1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2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4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4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4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5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63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64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6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6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2" grpId="0"/>
      <p:bldP spid="13" grpId="0"/>
      <p:bldP spid="14" grpId="0"/>
      <p:bldP spid="1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0" y="28192"/>
            <a:ext cx="91440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HECE</a:t>
            </a:r>
            <a:endParaRPr lang="tr-TR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Rockwell Extra Bold" pitchFamily="18" charset="0"/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65398" y="320311"/>
            <a:ext cx="3676152" cy="240065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5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mu</a:t>
            </a:r>
            <a:endParaRPr lang="tr-TR" sz="15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pic>
        <p:nvPicPr>
          <p:cNvPr id="4098" name="Picture 2" descr="http://img21.dreamies.de/img/513/b/1lhye45htdf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930" y="28192"/>
            <a:ext cx="1283449" cy="1133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http://img21.dreamies.de/img/513/b/1lhye45htdf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398" y="5517232"/>
            <a:ext cx="1485900" cy="1133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2" name="Picture 6" descr="http://img21.dreamies.de/img/513/b/1lhye45htdf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288" y="5589240"/>
            <a:ext cx="1485900" cy="1133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4" name="Picture 8" descr="http://img21.dreamies.de/img/513/b/1lhye45htdf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58100" y="0"/>
            <a:ext cx="1485900" cy="1133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Dikdörtgen 11"/>
          <p:cNvSpPr/>
          <p:nvPr/>
        </p:nvSpPr>
        <p:spPr>
          <a:xfrm>
            <a:off x="395536" y="2731854"/>
            <a:ext cx="1420501" cy="240065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5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t</a:t>
            </a:r>
            <a:endParaRPr lang="tr-TR" sz="15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C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4139952" y="692696"/>
            <a:ext cx="3168352" cy="240065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5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mu</a:t>
            </a:r>
            <a:endParaRPr lang="tr-TR" sz="15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4" name="Dikdörtgen 13"/>
          <p:cNvSpPr/>
          <p:nvPr/>
        </p:nvSpPr>
        <p:spPr>
          <a:xfrm>
            <a:off x="6804248" y="684773"/>
            <a:ext cx="1420501" cy="240065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5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t</a:t>
            </a:r>
            <a:endParaRPr lang="tr-TR" sz="15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C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5" name="Dikdörtgen 14"/>
          <p:cNvSpPr/>
          <p:nvPr/>
        </p:nvSpPr>
        <p:spPr>
          <a:xfrm>
            <a:off x="3563888" y="3878716"/>
            <a:ext cx="5398775" cy="240065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5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mut</a:t>
            </a:r>
            <a:endParaRPr lang="tr-TR" sz="15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cxnSp>
        <p:nvCxnSpPr>
          <p:cNvPr id="9" name="Düz Ok Bağlayıcısı 8"/>
          <p:cNvCxnSpPr/>
          <p:nvPr/>
        </p:nvCxnSpPr>
        <p:spPr>
          <a:xfrm flipV="1">
            <a:off x="3131840" y="1796915"/>
            <a:ext cx="1152128" cy="191925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1" name="Düz Ok Bağlayıcısı 20"/>
          <p:cNvCxnSpPr/>
          <p:nvPr/>
        </p:nvCxnSpPr>
        <p:spPr>
          <a:xfrm flipV="1">
            <a:off x="1551298" y="2492896"/>
            <a:ext cx="5468974" cy="165618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4" name="Düz Ok Bağlayıcısı 23"/>
          <p:cNvCxnSpPr/>
          <p:nvPr/>
        </p:nvCxnSpPr>
        <p:spPr>
          <a:xfrm flipH="1">
            <a:off x="6416823" y="2492896"/>
            <a:ext cx="171401" cy="208823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336750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250">
        <p14:vortex dir="r"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1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2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4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4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4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5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63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64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6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6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2" grpId="0"/>
      <p:bldP spid="13" grpId="0"/>
      <p:bldP spid="14" grpId="0"/>
      <p:bldP spid="1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0" y="28192"/>
            <a:ext cx="91440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HECE</a:t>
            </a:r>
            <a:endParaRPr lang="tr-TR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Rockwell Extra Bold" pitchFamily="18" charset="0"/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65398" y="320311"/>
            <a:ext cx="3676152" cy="240065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5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mu</a:t>
            </a:r>
            <a:endParaRPr lang="tr-TR" sz="15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pic>
        <p:nvPicPr>
          <p:cNvPr id="4098" name="Picture 2" descr="http://img21.dreamies.de/img/513/b/1lhye45htdf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930" y="28192"/>
            <a:ext cx="1283449" cy="1133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http://img21.dreamies.de/img/513/b/1lhye45htdf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398" y="5517232"/>
            <a:ext cx="1485900" cy="1133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2" name="Picture 6" descr="http://img21.dreamies.de/img/513/b/1lhye45htdf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288" y="5589240"/>
            <a:ext cx="1485900" cy="1133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4" name="Picture 8" descr="http://img21.dreamies.de/img/513/b/1lhye45htdf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58100" y="0"/>
            <a:ext cx="1485900" cy="1133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Dikdörtgen 11"/>
          <p:cNvSpPr/>
          <p:nvPr/>
        </p:nvSpPr>
        <p:spPr>
          <a:xfrm>
            <a:off x="395536" y="2731854"/>
            <a:ext cx="1420501" cy="240065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5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r</a:t>
            </a:r>
            <a:endParaRPr lang="tr-TR" sz="15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C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4139952" y="692696"/>
            <a:ext cx="3168352" cy="240065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5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mu</a:t>
            </a:r>
            <a:endParaRPr lang="tr-TR" sz="15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4" name="Dikdörtgen 13"/>
          <p:cNvSpPr/>
          <p:nvPr/>
        </p:nvSpPr>
        <p:spPr>
          <a:xfrm>
            <a:off x="7017196" y="692696"/>
            <a:ext cx="1420501" cy="240065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5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r</a:t>
            </a:r>
            <a:endParaRPr lang="tr-TR" sz="15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C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5" name="Dikdörtgen 14"/>
          <p:cNvSpPr/>
          <p:nvPr/>
        </p:nvSpPr>
        <p:spPr>
          <a:xfrm>
            <a:off x="3563888" y="3878716"/>
            <a:ext cx="5398775" cy="240065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50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mur</a:t>
            </a:r>
            <a:endParaRPr lang="tr-TR" sz="15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cxnSp>
        <p:nvCxnSpPr>
          <p:cNvPr id="9" name="Düz Ok Bağlayıcısı 8"/>
          <p:cNvCxnSpPr/>
          <p:nvPr/>
        </p:nvCxnSpPr>
        <p:spPr>
          <a:xfrm flipV="1">
            <a:off x="3131840" y="1796915"/>
            <a:ext cx="1152128" cy="191925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1" name="Düz Ok Bağlayıcısı 20"/>
          <p:cNvCxnSpPr/>
          <p:nvPr/>
        </p:nvCxnSpPr>
        <p:spPr>
          <a:xfrm flipV="1">
            <a:off x="1551298" y="2492896"/>
            <a:ext cx="5468974" cy="165618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4" name="Düz Ok Bağlayıcısı 23"/>
          <p:cNvCxnSpPr/>
          <p:nvPr/>
        </p:nvCxnSpPr>
        <p:spPr>
          <a:xfrm flipH="1">
            <a:off x="6416823" y="2492896"/>
            <a:ext cx="171401" cy="208823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915757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250">
        <p14:vortex dir="r"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1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2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4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4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4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5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63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64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6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6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2" grpId="0"/>
      <p:bldP spid="13" grpId="0"/>
      <p:bldP spid="14" grpId="0"/>
      <p:bldP spid="1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0" y="28192"/>
            <a:ext cx="91440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HECE</a:t>
            </a:r>
            <a:endParaRPr lang="tr-TR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Rockwell Extra Bold" pitchFamily="18" charset="0"/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65398" y="320311"/>
            <a:ext cx="3676152" cy="240065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5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mu</a:t>
            </a:r>
            <a:endParaRPr lang="tr-TR" sz="15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pic>
        <p:nvPicPr>
          <p:cNvPr id="4098" name="Picture 2" descr="http://img21.dreamies.de/img/513/b/1lhye45htdf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930" y="28192"/>
            <a:ext cx="1283449" cy="1133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http://img21.dreamies.de/img/513/b/1lhye45htdf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398" y="5517232"/>
            <a:ext cx="1485900" cy="1133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2" name="Picture 6" descr="http://img21.dreamies.de/img/513/b/1lhye45htdf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288" y="5589240"/>
            <a:ext cx="1485900" cy="1133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4" name="Picture 8" descr="http://img21.dreamies.de/img/513/b/1lhye45htdf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58100" y="0"/>
            <a:ext cx="1485900" cy="1133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Dikdörtgen 11"/>
          <p:cNvSpPr/>
          <p:nvPr/>
        </p:nvSpPr>
        <p:spPr>
          <a:xfrm>
            <a:off x="395536" y="2731854"/>
            <a:ext cx="1420501" cy="240065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5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n</a:t>
            </a:r>
            <a:endParaRPr lang="tr-TR" sz="15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C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4139952" y="692696"/>
            <a:ext cx="3168352" cy="240065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5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mu</a:t>
            </a:r>
            <a:endParaRPr lang="tr-TR" sz="15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4" name="Dikdörtgen 13"/>
          <p:cNvSpPr/>
          <p:nvPr/>
        </p:nvSpPr>
        <p:spPr>
          <a:xfrm>
            <a:off x="7017196" y="692696"/>
            <a:ext cx="1420501" cy="240065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5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n</a:t>
            </a:r>
            <a:endParaRPr lang="tr-TR" sz="15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C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5" name="Dikdörtgen 14"/>
          <p:cNvSpPr/>
          <p:nvPr/>
        </p:nvSpPr>
        <p:spPr>
          <a:xfrm>
            <a:off x="3563888" y="3878716"/>
            <a:ext cx="5398775" cy="240065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50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mun</a:t>
            </a:r>
            <a:endParaRPr lang="tr-TR" sz="15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cxnSp>
        <p:nvCxnSpPr>
          <p:cNvPr id="9" name="Düz Ok Bağlayıcısı 8"/>
          <p:cNvCxnSpPr/>
          <p:nvPr/>
        </p:nvCxnSpPr>
        <p:spPr>
          <a:xfrm flipV="1">
            <a:off x="3131840" y="1796915"/>
            <a:ext cx="1152128" cy="191925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1" name="Düz Ok Bağlayıcısı 20"/>
          <p:cNvCxnSpPr/>
          <p:nvPr/>
        </p:nvCxnSpPr>
        <p:spPr>
          <a:xfrm flipV="1">
            <a:off x="1551298" y="2492896"/>
            <a:ext cx="5468974" cy="165618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4" name="Düz Ok Bağlayıcısı 23"/>
          <p:cNvCxnSpPr/>
          <p:nvPr/>
        </p:nvCxnSpPr>
        <p:spPr>
          <a:xfrm flipH="1">
            <a:off x="6416823" y="2492896"/>
            <a:ext cx="171401" cy="208823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08781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250">
        <p14:vortex dir="r"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1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2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4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4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4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5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63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64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6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6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2" grpId="0"/>
      <p:bldP spid="13" grpId="0"/>
      <p:bldP spid="14" grpId="0"/>
      <p:bldP spid="15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0" y="28192"/>
            <a:ext cx="91440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HECE</a:t>
            </a:r>
            <a:endParaRPr lang="tr-TR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Rockwell Extra Bold" pitchFamily="18" charset="0"/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65398" y="320311"/>
            <a:ext cx="3676152" cy="240065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50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lu</a:t>
            </a:r>
            <a:endParaRPr lang="tr-TR" sz="15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pic>
        <p:nvPicPr>
          <p:cNvPr id="4098" name="Picture 2" descr="http://img21.dreamies.de/img/513/b/1lhye45htdf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930" y="28192"/>
            <a:ext cx="1283449" cy="1133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http://img21.dreamies.de/img/513/b/1lhye45htdf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398" y="5517232"/>
            <a:ext cx="1485900" cy="1133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2" name="Picture 6" descr="http://img21.dreamies.de/img/513/b/1lhye45htdf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288" y="5589240"/>
            <a:ext cx="1485900" cy="1133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4" name="Picture 8" descr="http://img21.dreamies.de/img/513/b/1lhye45htdf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58100" y="0"/>
            <a:ext cx="1485900" cy="1133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Dikdörtgen 11"/>
          <p:cNvSpPr/>
          <p:nvPr/>
        </p:nvSpPr>
        <p:spPr>
          <a:xfrm>
            <a:off x="395536" y="2731854"/>
            <a:ext cx="1420501" cy="240065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5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n</a:t>
            </a:r>
            <a:endParaRPr lang="tr-TR" sz="15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C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4139952" y="692696"/>
            <a:ext cx="3168352" cy="240065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50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lu</a:t>
            </a:r>
            <a:endParaRPr lang="tr-TR" sz="15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4" name="Dikdörtgen 13"/>
          <p:cNvSpPr/>
          <p:nvPr/>
        </p:nvSpPr>
        <p:spPr>
          <a:xfrm>
            <a:off x="6598053" y="566737"/>
            <a:ext cx="1420501" cy="240065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5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n</a:t>
            </a:r>
            <a:endParaRPr lang="tr-TR" sz="15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C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5" name="Dikdörtgen 14"/>
          <p:cNvSpPr/>
          <p:nvPr/>
        </p:nvSpPr>
        <p:spPr>
          <a:xfrm>
            <a:off x="3563888" y="3878716"/>
            <a:ext cx="5398775" cy="240065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50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lun</a:t>
            </a:r>
            <a:endParaRPr lang="tr-TR" sz="15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cxnSp>
        <p:nvCxnSpPr>
          <p:cNvPr id="9" name="Düz Ok Bağlayıcısı 8"/>
          <p:cNvCxnSpPr/>
          <p:nvPr/>
        </p:nvCxnSpPr>
        <p:spPr>
          <a:xfrm flipV="1">
            <a:off x="3131840" y="1988840"/>
            <a:ext cx="1440160" cy="1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1" name="Düz Ok Bağlayıcısı 20"/>
          <p:cNvCxnSpPr/>
          <p:nvPr/>
        </p:nvCxnSpPr>
        <p:spPr>
          <a:xfrm flipV="1">
            <a:off x="1551298" y="2276872"/>
            <a:ext cx="5468974" cy="187220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4" name="Düz Ok Bağlayıcısı 23"/>
          <p:cNvCxnSpPr/>
          <p:nvPr/>
        </p:nvCxnSpPr>
        <p:spPr>
          <a:xfrm flipH="1">
            <a:off x="6416823" y="2492896"/>
            <a:ext cx="171401" cy="208823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286767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250">
        <p14:vortex dir="r"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1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2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4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4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4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5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63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64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6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6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2" grpId="0"/>
      <p:bldP spid="13" grpId="0"/>
      <p:bldP spid="14" grpId="0"/>
      <p:bldP spid="15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0" y="28192"/>
            <a:ext cx="91440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HECE</a:t>
            </a:r>
            <a:endParaRPr lang="tr-TR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Rockwell Extra Bold" pitchFamily="18" charset="0"/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65398" y="320311"/>
            <a:ext cx="3676152" cy="240065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50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lu</a:t>
            </a:r>
            <a:endParaRPr lang="tr-TR" sz="15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pic>
        <p:nvPicPr>
          <p:cNvPr id="4098" name="Picture 2" descr="http://img21.dreamies.de/img/513/b/1lhye45htdf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930" y="28192"/>
            <a:ext cx="1283449" cy="1133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http://img21.dreamies.de/img/513/b/1lhye45htdf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398" y="5517232"/>
            <a:ext cx="1485900" cy="1133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2" name="Picture 6" descr="http://img21.dreamies.de/img/513/b/1lhye45htdf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288" y="5589240"/>
            <a:ext cx="1485900" cy="1133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4" name="Picture 8" descr="http://img21.dreamies.de/img/513/b/1lhye45htdf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58100" y="0"/>
            <a:ext cx="1485900" cy="1133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Dikdörtgen 11"/>
          <p:cNvSpPr/>
          <p:nvPr/>
        </p:nvSpPr>
        <p:spPr>
          <a:xfrm>
            <a:off x="395536" y="2731854"/>
            <a:ext cx="1420501" cy="240065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5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r</a:t>
            </a:r>
            <a:endParaRPr lang="tr-TR" sz="15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C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4139952" y="692696"/>
            <a:ext cx="3168352" cy="240065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50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lu</a:t>
            </a:r>
            <a:endParaRPr lang="tr-TR" sz="15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4" name="Dikdörtgen 13"/>
          <p:cNvSpPr/>
          <p:nvPr/>
        </p:nvSpPr>
        <p:spPr>
          <a:xfrm>
            <a:off x="6588224" y="594929"/>
            <a:ext cx="1420501" cy="240065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5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r</a:t>
            </a:r>
            <a:endParaRPr lang="tr-TR" sz="15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C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5" name="Dikdörtgen 14"/>
          <p:cNvSpPr/>
          <p:nvPr/>
        </p:nvSpPr>
        <p:spPr>
          <a:xfrm>
            <a:off x="3563888" y="3878716"/>
            <a:ext cx="5398775" cy="240065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50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lur</a:t>
            </a:r>
            <a:endParaRPr lang="tr-TR" sz="15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cxnSp>
        <p:nvCxnSpPr>
          <p:cNvPr id="9" name="Düz Ok Bağlayıcısı 8"/>
          <p:cNvCxnSpPr/>
          <p:nvPr/>
        </p:nvCxnSpPr>
        <p:spPr>
          <a:xfrm flipV="1">
            <a:off x="3131840" y="1988840"/>
            <a:ext cx="1440160" cy="1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1" name="Düz Ok Bağlayıcısı 20"/>
          <p:cNvCxnSpPr/>
          <p:nvPr/>
        </p:nvCxnSpPr>
        <p:spPr>
          <a:xfrm flipV="1">
            <a:off x="1551298" y="2276872"/>
            <a:ext cx="5468974" cy="187220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4" name="Düz Ok Bağlayıcısı 23"/>
          <p:cNvCxnSpPr/>
          <p:nvPr/>
        </p:nvCxnSpPr>
        <p:spPr>
          <a:xfrm flipH="1">
            <a:off x="6416823" y="2492896"/>
            <a:ext cx="171401" cy="208823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209562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250">
        <p14:vortex dir="r"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1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2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4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4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4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5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63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64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6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6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2" grpId="0"/>
      <p:bldP spid="13" grpId="0"/>
      <p:bldP spid="14" grpId="0"/>
      <p:bldP spid="15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0" y="28192"/>
            <a:ext cx="91440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HECE</a:t>
            </a:r>
            <a:endParaRPr lang="tr-TR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Rockwell Extra Bold" pitchFamily="18" charset="0"/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65398" y="320311"/>
            <a:ext cx="3676152" cy="240065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50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lu</a:t>
            </a:r>
            <a:endParaRPr lang="tr-TR" sz="15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pic>
        <p:nvPicPr>
          <p:cNvPr id="4098" name="Picture 2" descr="http://img21.dreamies.de/img/513/b/1lhye45htdf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930" y="28192"/>
            <a:ext cx="1283449" cy="1133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http://img21.dreamies.de/img/513/b/1lhye45htdf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398" y="5517232"/>
            <a:ext cx="1485900" cy="1133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2" name="Picture 6" descr="http://img21.dreamies.de/img/513/b/1lhye45htdf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288" y="5589240"/>
            <a:ext cx="1485900" cy="1133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4" name="Picture 8" descr="http://img21.dreamies.de/img/513/b/1lhye45htdf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58100" y="0"/>
            <a:ext cx="1485900" cy="1133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Dikdörtgen 11"/>
          <p:cNvSpPr/>
          <p:nvPr/>
        </p:nvSpPr>
        <p:spPr>
          <a:xfrm>
            <a:off x="395536" y="2731854"/>
            <a:ext cx="1420501" cy="240065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5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t</a:t>
            </a:r>
            <a:endParaRPr lang="tr-TR" sz="15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C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4139952" y="692696"/>
            <a:ext cx="3168352" cy="240065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50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lu</a:t>
            </a:r>
            <a:endParaRPr lang="tr-TR" sz="15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4" name="Dikdörtgen 13"/>
          <p:cNvSpPr/>
          <p:nvPr/>
        </p:nvSpPr>
        <p:spPr>
          <a:xfrm>
            <a:off x="6391536" y="612710"/>
            <a:ext cx="1420501" cy="240065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5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t</a:t>
            </a:r>
            <a:endParaRPr lang="tr-TR" sz="15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C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5" name="Dikdörtgen 14"/>
          <p:cNvSpPr/>
          <p:nvPr/>
        </p:nvSpPr>
        <p:spPr>
          <a:xfrm>
            <a:off x="3563888" y="3878716"/>
            <a:ext cx="5398775" cy="240065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50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lut</a:t>
            </a:r>
            <a:endParaRPr lang="tr-TR" sz="15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cxnSp>
        <p:nvCxnSpPr>
          <p:cNvPr id="9" name="Düz Ok Bağlayıcısı 8"/>
          <p:cNvCxnSpPr/>
          <p:nvPr/>
        </p:nvCxnSpPr>
        <p:spPr>
          <a:xfrm flipV="1">
            <a:off x="3131840" y="1988840"/>
            <a:ext cx="1440160" cy="1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1" name="Düz Ok Bağlayıcısı 20"/>
          <p:cNvCxnSpPr/>
          <p:nvPr/>
        </p:nvCxnSpPr>
        <p:spPr>
          <a:xfrm flipV="1">
            <a:off x="1551298" y="2276872"/>
            <a:ext cx="5468974" cy="187220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4" name="Düz Ok Bağlayıcısı 23"/>
          <p:cNvCxnSpPr/>
          <p:nvPr/>
        </p:nvCxnSpPr>
        <p:spPr>
          <a:xfrm flipH="1">
            <a:off x="6416823" y="2492896"/>
            <a:ext cx="171401" cy="208823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552089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250">
        <p14:vortex dir="r"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1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2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4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4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4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5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63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64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6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6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2" grpId="0"/>
      <p:bldP spid="13" grpId="0"/>
      <p:bldP spid="14" grpId="0"/>
      <p:bldP spid="15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0" y="28192"/>
            <a:ext cx="91440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HECE</a:t>
            </a:r>
            <a:endParaRPr lang="tr-TR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Rockwell Extra Bold" pitchFamily="18" charset="0"/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65398" y="320311"/>
            <a:ext cx="3676152" cy="240065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50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lu</a:t>
            </a:r>
            <a:endParaRPr lang="tr-TR" sz="15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pic>
        <p:nvPicPr>
          <p:cNvPr id="4098" name="Picture 2" descr="http://img21.dreamies.de/img/513/b/1lhye45htdf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930" y="28192"/>
            <a:ext cx="1283449" cy="1133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http://img21.dreamies.de/img/513/b/1lhye45htdf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398" y="5517232"/>
            <a:ext cx="1485900" cy="1133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2" name="Picture 6" descr="http://img21.dreamies.de/img/513/b/1lhye45htdf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288" y="5589240"/>
            <a:ext cx="1485900" cy="1133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4" name="Picture 8" descr="http://img21.dreamies.de/img/513/b/1lhye45htdf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58100" y="0"/>
            <a:ext cx="1485900" cy="1133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Dikdörtgen 11"/>
          <p:cNvSpPr/>
          <p:nvPr/>
        </p:nvSpPr>
        <p:spPr>
          <a:xfrm>
            <a:off x="395536" y="2731854"/>
            <a:ext cx="1420501" cy="240065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5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m</a:t>
            </a:r>
            <a:endParaRPr lang="tr-TR" sz="15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C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4139952" y="692696"/>
            <a:ext cx="3168352" cy="240065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50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lu</a:t>
            </a:r>
            <a:endParaRPr lang="tr-TR" sz="15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4" name="Dikdörtgen 13"/>
          <p:cNvSpPr/>
          <p:nvPr/>
        </p:nvSpPr>
        <p:spPr>
          <a:xfrm>
            <a:off x="6804248" y="605344"/>
            <a:ext cx="1420501" cy="240065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5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m</a:t>
            </a:r>
            <a:endParaRPr lang="tr-TR" sz="15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C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5" name="Dikdörtgen 14"/>
          <p:cNvSpPr/>
          <p:nvPr/>
        </p:nvSpPr>
        <p:spPr>
          <a:xfrm>
            <a:off x="3563888" y="3878716"/>
            <a:ext cx="5398775" cy="240065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50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lum</a:t>
            </a:r>
            <a:endParaRPr lang="tr-TR" sz="15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cxnSp>
        <p:nvCxnSpPr>
          <p:cNvPr id="9" name="Düz Ok Bağlayıcısı 8"/>
          <p:cNvCxnSpPr/>
          <p:nvPr/>
        </p:nvCxnSpPr>
        <p:spPr>
          <a:xfrm flipV="1">
            <a:off x="3131840" y="1988840"/>
            <a:ext cx="1440160" cy="1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1" name="Düz Ok Bağlayıcısı 20"/>
          <p:cNvCxnSpPr/>
          <p:nvPr/>
        </p:nvCxnSpPr>
        <p:spPr>
          <a:xfrm flipV="1">
            <a:off x="1551298" y="2276872"/>
            <a:ext cx="5468974" cy="187220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4" name="Düz Ok Bağlayıcısı 23"/>
          <p:cNvCxnSpPr/>
          <p:nvPr/>
        </p:nvCxnSpPr>
        <p:spPr>
          <a:xfrm flipH="1">
            <a:off x="6416823" y="2492896"/>
            <a:ext cx="171401" cy="208823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541216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250">
        <p14:vortex dir="r"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1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2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4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4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4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5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63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64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6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6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2" grpId="0"/>
      <p:bldP spid="13" grpId="0"/>
      <p:bldP spid="14" grpId="0"/>
      <p:bldP spid="15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0" y="28192"/>
            <a:ext cx="91440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HECE</a:t>
            </a:r>
            <a:endParaRPr lang="tr-TR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Rockwell Extra Bold" pitchFamily="18" charset="0"/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65398" y="320311"/>
            <a:ext cx="3676152" cy="240065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5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tu</a:t>
            </a:r>
            <a:endParaRPr lang="tr-TR" sz="15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pic>
        <p:nvPicPr>
          <p:cNvPr id="4098" name="Picture 2" descr="http://img21.dreamies.de/img/513/b/1lhye45htdf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930" y="28192"/>
            <a:ext cx="1283449" cy="1133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http://img21.dreamies.de/img/513/b/1lhye45htdf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398" y="5517232"/>
            <a:ext cx="1485900" cy="1133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2" name="Picture 6" descr="http://img21.dreamies.de/img/513/b/1lhye45htdf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288" y="5589240"/>
            <a:ext cx="1485900" cy="1133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4" name="Picture 8" descr="http://img21.dreamies.de/img/513/b/1lhye45htdf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58100" y="0"/>
            <a:ext cx="1485900" cy="1133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Dikdörtgen 11"/>
          <p:cNvSpPr/>
          <p:nvPr/>
        </p:nvSpPr>
        <p:spPr>
          <a:xfrm>
            <a:off x="395536" y="2731854"/>
            <a:ext cx="1420501" cy="240065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5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m</a:t>
            </a:r>
            <a:endParaRPr lang="tr-TR" sz="15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C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4139952" y="692696"/>
            <a:ext cx="3168352" cy="240065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5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tu</a:t>
            </a:r>
            <a:endParaRPr lang="tr-TR" sz="15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4" name="Dikdörtgen 13"/>
          <p:cNvSpPr/>
          <p:nvPr/>
        </p:nvSpPr>
        <p:spPr>
          <a:xfrm>
            <a:off x="6804248" y="605344"/>
            <a:ext cx="1420501" cy="240065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5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m</a:t>
            </a:r>
            <a:endParaRPr lang="tr-TR" sz="15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C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5" name="Dikdörtgen 14"/>
          <p:cNvSpPr/>
          <p:nvPr/>
        </p:nvSpPr>
        <p:spPr>
          <a:xfrm>
            <a:off x="3563888" y="3878716"/>
            <a:ext cx="5398775" cy="240065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50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tum</a:t>
            </a:r>
            <a:endParaRPr lang="tr-TR" sz="15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cxnSp>
        <p:nvCxnSpPr>
          <p:cNvPr id="9" name="Düz Ok Bağlayıcısı 8"/>
          <p:cNvCxnSpPr/>
          <p:nvPr/>
        </p:nvCxnSpPr>
        <p:spPr>
          <a:xfrm>
            <a:off x="2915816" y="1988840"/>
            <a:ext cx="1656184" cy="7200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1" name="Düz Ok Bağlayıcısı 20"/>
          <p:cNvCxnSpPr/>
          <p:nvPr/>
        </p:nvCxnSpPr>
        <p:spPr>
          <a:xfrm flipV="1">
            <a:off x="1551298" y="2276872"/>
            <a:ext cx="5468974" cy="187220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4" name="Düz Ok Bağlayıcısı 23"/>
          <p:cNvCxnSpPr/>
          <p:nvPr/>
        </p:nvCxnSpPr>
        <p:spPr>
          <a:xfrm flipH="1">
            <a:off x="6416823" y="2492896"/>
            <a:ext cx="171401" cy="208823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635795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250">
        <p14:vortex dir="r"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1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2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4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4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4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5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63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64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6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6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2" grpId="0"/>
      <p:bldP spid="13" grpId="0"/>
      <p:bldP spid="14" grpId="0"/>
      <p:bldP spid="1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0" y="28192"/>
            <a:ext cx="91440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HECE</a:t>
            </a:r>
            <a:endParaRPr lang="tr-TR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Rockwell Extra Bold" pitchFamily="18" charset="0"/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395536" y="28192"/>
            <a:ext cx="1420501" cy="278537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75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u</a:t>
            </a:r>
            <a:endParaRPr lang="tr-TR" sz="175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pic>
        <p:nvPicPr>
          <p:cNvPr id="4098" name="Picture 2" descr="http://img21.dreamies.de/img/513/b/1lhye45htdf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930" y="28192"/>
            <a:ext cx="1283449" cy="1133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http://img21.dreamies.de/img/513/b/1lhye45htdf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398" y="5517232"/>
            <a:ext cx="1485900" cy="1133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2" name="Picture 6" descr="http://img21.dreamies.de/img/513/b/1lhye45htdf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288" y="5589240"/>
            <a:ext cx="1485900" cy="1133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4" name="Picture 8" descr="http://img21.dreamies.de/img/513/b/1lhye45htdf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58100" y="0"/>
            <a:ext cx="1485900" cy="1133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Dikdörtgen 11"/>
          <p:cNvSpPr/>
          <p:nvPr/>
        </p:nvSpPr>
        <p:spPr>
          <a:xfrm>
            <a:off x="395536" y="2731854"/>
            <a:ext cx="1420501" cy="278537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75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n</a:t>
            </a:r>
            <a:endParaRPr lang="tr-TR" sz="175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C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4139952" y="692696"/>
            <a:ext cx="1420501" cy="278537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75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u</a:t>
            </a:r>
            <a:endParaRPr lang="tr-TR" sz="175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4" name="Dikdörtgen 13"/>
          <p:cNvSpPr/>
          <p:nvPr/>
        </p:nvSpPr>
        <p:spPr>
          <a:xfrm>
            <a:off x="5676828" y="594929"/>
            <a:ext cx="1420501" cy="278537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75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n</a:t>
            </a:r>
            <a:endParaRPr lang="tr-TR" sz="175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C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5" name="Dikdörtgen 14"/>
          <p:cNvSpPr/>
          <p:nvPr/>
        </p:nvSpPr>
        <p:spPr>
          <a:xfrm>
            <a:off x="4570175" y="3878716"/>
            <a:ext cx="4392488" cy="278537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75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un</a:t>
            </a:r>
            <a:endParaRPr lang="tr-TR" sz="175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cxnSp>
        <p:nvCxnSpPr>
          <p:cNvPr id="9" name="Düz Ok Bağlayıcısı 8"/>
          <p:cNvCxnSpPr>
            <a:endCxn id="13" idx="1"/>
          </p:cNvCxnSpPr>
          <p:nvPr/>
        </p:nvCxnSpPr>
        <p:spPr>
          <a:xfrm>
            <a:off x="1979712" y="1772816"/>
            <a:ext cx="2160240" cy="312569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1" name="Düz Ok Bağlayıcısı 20"/>
          <p:cNvCxnSpPr/>
          <p:nvPr/>
        </p:nvCxnSpPr>
        <p:spPr>
          <a:xfrm flipV="1">
            <a:off x="1979712" y="2636912"/>
            <a:ext cx="3960440" cy="1728193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4" name="Düz Ok Bağlayıcısı 23"/>
          <p:cNvCxnSpPr/>
          <p:nvPr/>
        </p:nvCxnSpPr>
        <p:spPr>
          <a:xfrm>
            <a:off x="5706573" y="2492896"/>
            <a:ext cx="710250" cy="208823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847298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250">
        <p14:vortex dir="r"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1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2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4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4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4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5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63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64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6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6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2" grpId="0"/>
      <p:bldP spid="13" grpId="0"/>
      <p:bldP spid="14" grpId="0"/>
      <p:bldP spid="15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0" y="28192"/>
            <a:ext cx="91440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HECE</a:t>
            </a:r>
            <a:endParaRPr lang="tr-TR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Rockwell Extra Bold" pitchFamily="18" charset="0"/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65398" y="320311"/>
            <a:ext cx="3676152" cy="240065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5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tu</a:t>
            </a:r>
            <a:endParaRPr lang="tr-TR" sz="15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pic>
        <p:nvPicPr>
          <p:cNvPr id="4098" name="Picture 2" descr="http://img21.dreamies.de/img/513/b/1lhye45htdf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930" y="28192"/>
            <a:ext cx="1283449" cy="1133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http://img21.dreamies.de/img/513/b/1lhye45htdf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398" y="5517232"/>
            <a:ext cx="1485900" cy="1133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2" name="Picture 6" descr="http://img21.dreamies.de/img/513/b/1lhye45htdf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288" y="5589240"/>
            <a:ext cx="1485900" cy="1133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4" name="Picture 8" descr="http://img21.dreamies.de/img/513/b/1lhye45htdf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58100" y="0"/>
            <a:ext cx="1485900" cy="1133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Dikdörtgen 11"/>
          <p:cNvSpPr/>
          <p:nvPr/>
        </p:nvSpPr>
        <p:spPr>
          <a:xfrm>
            <a:off x="395536" y="2731854"/>
            <a:ext cx="1420501" cy="240065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5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n</a:t>
            </a:r>
            <a:endParaRPr lang="tr-TR" sz="15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C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4139952" y="692696"/>
            <a:ext cx="3168352" cy="240065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5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tu</a:t>
            </a:r>
            <a:endParaRPr lang="tr-TR" sz="15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4" name="Dikdörtgen 13"/>
          <p:cNvSpPr/>
          <p:nvPr/>
        </p:nvSpPr>
        <p:spPr>
          <a:xfrm>
            <a:off x="6660232" y="612444"/>
            <a:ext cx="1420501" cy="240065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5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n</a:t>
            </a:r>
            <a:endParaRPr lang="tr-TR" sz="15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C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5" name="Dikdörtgen 14"/>
          <p:cNvSpPr/>
          <p:nvPr/>
        </p:nvSpPr>
        <p:spPr>
          <a:xfrm>
            <a:off x="3563888" y="3878716"/>
            <a:ext cx="5398775" cy="240065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5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tun</a:t>
            </a:r>
            <a:endParaRPr lang="tr-TR" sz="15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cxnSp>
        <p:nvCxnSpPr>
          <p:cNvPr id="9" name="Düz Ok Bağlayıcısı 8"/>
          <p:cNvCxnSpPr/>
          <p:nvPr/>
        </p:nvCxnSpPr>
        <p:spPr>
          <a:xfrm>
            <a:off x="2915816" y="1988840"/>
            <a:ext cx="1656184" cy="7200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1" name="Düz Ok Bağlayıcısı 20"/>
          <p:cNvCxnSpPr/>
          <p:nvPr/>
        </p:nvCxnSpPr>
        <p:spPr>
          <a:xfrm flipV="1">
            <a:off x="1816037" y="2276872"/>
            <a:ext cx="5204235" cy="187220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4" name="Düz Ok Bağlayıcısı 23"/>
          <p:cNvCxnSpPr/>
          <p:nvPr/>
        </p:nvCxnSpPr>
        <p:spPr>
          <a:xfrm flipH="1">
            <a:off x="6416823" y="2492896"/>
            <a:ext cx="171401" cy="208823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256703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250">
        <p14:vortex dir="r"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1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2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4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4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4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5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63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64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6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6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2" grpId="0"/>
      <p:bldP spid="13" grpId="0"/>
      <p:bldP spid="14" grpId="0"/>
      <p:bldP spid="15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0" y="28192"/>
            <a:ext cx="91440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HECE</a:t>
            </a:r>
            <a:endParaRPr lang="tr-TR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Rockwell Extra Bold" pitchFamily="18" charset="0"/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65398" y="320311"/>
            <a:ext cx="3676152" cy="240065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5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tu</a:t>
            </a:r>
            <a:endParaRPr lang="tr-TR" sz="15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pic>
        <p:nvPicPr>
          <p:cNvPr id="4098" name="Picture 2" descr="http://img21.dreamies.de/img/513/b/1lhye45htdf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930" y="28192"/>
            <a:ext cx="1283449" cy="1133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http://img21.dreamies.de/img/513/b/1lhye45htdf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398" y="5517232"/>
            <a:ext cx="1485900" cy="1133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2" name="Picture 6" descr="http://img21.dreamies.de/img/513/b/1lhye45htdf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288" y="5589240"/>
            <a:ext cx="1485900" cy="1133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4" name="Picture 8" descr="http://img21.dreamies.de/img/513/b/1lhye45htdf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58100" y="0"/>
            <a:ext cx="1485900" cy="1133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Dikdörtgen 11"/>
          <p:cNvSpPr/>
          <p:nvPr/>
        </p:nvSpPr>
        <p:spPr>
          <a:xfrm>
            <a:off x="395536" y="2731854"/>
            <a:ext cx="1420501" cy="240065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5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l</a:t>
            </a:r>
            <a:endParaRPr lang="tr-TR" sz="15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C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4139952" y="692696"/>
            <a:ext cx="3168352" cy="240065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5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tu</a:t>
            </a:r>
            <a:endParaRPr lang="tr-TR" sz="15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4" name="Dikdörtgen 13"/>
          <p:cNvSpPr/>
          <p:nvPr/>
        </p:nvSpPr>
        <p:spPr>
          <a:xfrm>
            <a:off x="6416823" y="613124"/>
            <a:ext cx="1420501" cy="240065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5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l</a:t>
            </a:r>
            <a:endParaRPr lang="tr-TR" sz="15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C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5" name="Dikdörtgen 14"/>
          <p:cNvSpPr/>
          <p:nvPr/>
        </p:nvSpPr>
        <p:spPr>
          <a:xfrm>
            <a:off x="3563888" y="3878716"/>
            <a:ext cx="5398775" cy="240065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5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tul</a:t>
            </a:r>
            <a:endParaRPr lang="tr-TR" sz="15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cxnSp>
        <p:nvCxnSpPr>
          <p:cNvPr id="9" name="Düz Ok Bağlayıcısı 8"/>
          <p:cNvCxnSpPr/>
          <p:nvPr/>
        </p:nvCxnSpPr>
        <p:spPr>
          <a:xfrm>
            <a:off x="2915816" y="1988840"/>
            <a:ext cx="1656184" cy="7200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1" name="Düz Ok Bağlayıcısı 20"/>
          <p:cNvCxnSpPr/>
          <p:nvPr/>
        </p:nvCxnSpPr>
        <p:spPr>
          <a:xfrm flipV="1">
            <a:off x="1816037" y="2276872"/>
            <a:ext cx="5204235" cy="187220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4" name="Düz Ok Bağlayıcısı 23"/>
          <p:cNvCxnSpPr/>
          <p:nvPr/>
        </p:nvCxnSpPr>
        <p:spPr>
          <a:xfrm flipH="1">
            <a:off x="6416823" y="2492896"/>
            <a:ext cx="171401" cy="208823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322880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250">
        <p14:vortex dir="r"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1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2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4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4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4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5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63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64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6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6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2" grpId="0"/>
      <p:bldP spid="13" grpId="0"/>
      <p:bldP spid="14" grpId="0"/>
      <p:bldP spid="15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0" y="28192"/>
            <a:ext cx="91440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HECE</a:t>
            </a:r>
            <a:endParaRPr lang="tr-TR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Rockwell Extra Bold" pitchFamily="18" charset="0"/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65398" y="320311"/>
            <a:ext cx="3676152" cy="240065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5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nu</a:t>
            </a:r>
            <a:endParaRPr lang="tr-TR" sz="15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pic>
        <p:nvPicPr>
          <p:cNvPr id="4098" name="Picture 2" descr="http://img21.dreamies.de/img/513/b/1lhye45htdf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930" y="28192"/>
            <a:ext cx="1283449" cy="1133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http://img21.dreamies.de/img/513/b/1lhye45htdf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398" y="5517232"/>
            <a:ext cx="1485900" cy="1133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2" name="Picture 6" descr="http://img21.dreamies.de/img/513/b/1lhye45htdf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288" y="5589240"/>
            <a:ext cx="1485900" cy="1133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4" name="Picture 8" descr="http://img21.dreamies.de/img/513/b/1lhye45htdf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58100" y="0"/>
            <a:ext cx="1485900" cy="1133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Dikdörtgen 11"/>
          <p:cNvSpPr/>
          <p:nvPr/>
        </p:nvSpPr>
        <p:spPr>
          <a:xfrm>
            <a:off x="395536" y="2731854"/>
            <a:ext cx="1420501" cy="240065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5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r</a:t>
            </a:r>
            <a:endParaRPr lang="tr-TR" sz="15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C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4139952" y="692696"/>
            <a:ext cx="3168352" cy="240065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5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nu</a:t>
            </a:r>
            <a:endParaRPr lang="tr-TR" sz="15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4" name="Dikdörtgen 13"/>
          <p:cNvSpPr/>
          <p:nvPr/>
        </p:nvSpPr>
        <p:spPr>
          <a:xfrm>
            <a:off x="6804248" y="692696"/>
            <a:ext cx="1420501" cy="240065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5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r</a:t>
            </a:r>
            <a:endParaRPr lang="tr-TR" sz="15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C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5" name="Dikdörtgen 14"/>
          <p:cNvSpPr/>
          <p:nvPr/>
        </p:nvSpPr>
        <p:spPr>
          <a:xfrm>
            <a:off x="3563888" y="3878716"/>
            <a:ext cx="5398775" cy="240065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5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nur</a:t>
            </a:r>
            <a:endParaRPr lang="tr-TR" sz="15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cxnSp>
        <p:nvCxnSpPr>
          <p:cNvPr id="9" name="Düz Ok Bağlayıcısı 8"/>
          <p:cNvCxnSpPr/>
          <p:nvPr/>
        </p:nvCxnSpPr>
        <p:spPr>
          <a:xfrm>
            <a:off x="2915816" y="1988840"/>
            <a:ext cx="1656184" cy="7200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1" name="Düz Ok Bağlayıcısı 20"/>
          <p:cNvCxnSpPr/>
          <p:nvPr/>
        </p:nvCxnSpPr>
        <p:spPr>
          <a:xfrm flipV="1">
            <a:off x="1816037" y="2276872"/>
            <a:ext cx="5204235" cy="187220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4" name="Düz Ok Bağlayıcısı 23"/>
          <p:cNvCxnSpPr/>
          <p:nvPr/>
        </p:nvCxnSpPr>
        <p:spPr>
          <a:xfrm flipH="1">
            <a:off x="6416823" y="2492896"/>
            <a:ext cx="171401" cy="208823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343470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250">
        <p14:vortex dir="r"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1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2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4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4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4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5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63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64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6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6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2" grpId="0"/>
      <p:bldP spid="13" grpId="0"/>
      <p:bldP spid="14" grpId="0"/>
      <p:bldP spid="15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0" y="28192"/>
            <a:ext cx="91440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HECE</a:t>
            </a:r>
            <a:endParaRPr lang="tr-TR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Rockwell Extra Bold" pitchFamily="18" charset="0"/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65398" y="320311"/>
            <a:ext cx="3676152" cy="240065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5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nu</a:t>
            </a:r>
            <a:endParaRPr lang="tr-TR" sz="15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pic>
        <p:nvPicPr>
          <p:cNvPr id="4098" name="Picture 2" descr="http://img21.dreamies.de/img/513/b/1lhye45htdf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930" y="28192"/>
            <a:ext cx="1283449" cy="1133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http://img21.dreamies.de/img/513/b/1lhye45htdf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398" y="5517232"/>
            <a:ext cx="1485900" cy="1133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2" name="Picture 6" descr="http://img21.dreamies.de/img/513/b/1lhye45htdf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288" y="5589240"/>
            <a:ext cx="1485900" cy="1133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4" name="Picture 8" descr="http://img21.dreamies.de/img/513/b/1lhye45htdf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58100" y="0"/>
            <a:ext cx="1485900" cy="1133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Dikdörtgen 11"/>
          <p:cNvSpPr/>
          <p:nvPr/>
        </p:nvSpPr>
        <p:spPr>
          <a:xfrm>
            <a:off x="395536" y="2731854"/>
            <a:ext cx="1420501" cy="240065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5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t</a:t>
            </a:r>
            <a:endParaRPr lang="tr-TR" sz="15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C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4139952" y="692696"/>
            <a:ext cx="3168352" cy="240065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5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nu</a:t>
            </a:r>
            <a:endParaRPr lang="tr-TR" sz="15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4" name="Dikdörtgen 13"/>
          <p:cNvSpPr/>
          <p:nvPr/>
        </p:nvSpPr>
        <p:spPr>
          <a:xfrm>
            <a:off x="6660232" y="676415"/>
            <a:ext cx="1420501" cy="240065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5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t</a:t>
            </a:r>
            <a:endParaRPr lang="tr-TR" sz="15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C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5" name="Dikdörtgen 14"/>
          <p:cNvSpPr/>
          <p:nvPr/>
        </p:nvSpPr>
        <p:spPr>
          <a:xfrm>
            <a:off x="3563888" y="3878716"/>
            <a:ext cx="5398775" cy="240065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50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nut</a:t>
            </a:r>
            <a:endParaRPr lang="tr-TR" sz="15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cxnSp>
        <p:nvCxnSpPr>
          <p:cNvPr id="9" name="Düz Ok Bağlayıcısı 8"/>
          <p:cNvCxnSpPr/>
          <p:nvPr/>
        </p:nvCxnSpPr>
        <p:spPr>
          <a:xfrm>
            <a:off x="2915816" y="1988840"/>
            <a:ext cx="1656184" cy="7200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1" name="Düz Ok Bağlayıcısı 20"/>
          <p:cNvCxnSpPr/>
          <p:nvPr/>
        </p:nvCxnSpPr>
        <p:spPr>
          <a:xfrm flipV="1">
            <a:off x="1475656" y="2276872"/>
            <a:ext cx="5544616" cy="187220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4" name="Düz Ok Bağlayıcısı 23"/>
          <p:cNvCxnSpPr/>
          <p:nvPr/>
        </p:nvCxnSpPr>
        <p:spPr>
          <a:xfrm flipH="1">
            <a:off x="6416823" y="2492896"/>
            <a:ext cx="171401" cy="208823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617543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250">
        <p14:vortex dir="r"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1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2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4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4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4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5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63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64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6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6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2" grpId="0"/>
      <p:bldP spid="13" grpId="0"/>
      <p:bldP spid="14" grpId="0"/>
      <p:bldP spid="15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0" y="28192"/>
            <a:ext cx="91440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HECE</a:t>
            </a:r>
            <a:endParaRPr lang="tr-TR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Rockwell Extra Bold" pitchFamily="18" charset="0"/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65398" y="320311"/>
            <a:ext cx="3676152" cy="240065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5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nu</a:t>
            </a:r>
            <a:endParaRPr lang="tr-TR" sz="15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pic>
        <p:nvPicPr>
          <p:cNvPr id="4098" name="Picture 2" descr="http://img21.dreamies.de/img/513/b/1lhye45htdf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930" y="28192"/>
            <a:ext cx="1283449" cy="1133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http://img21.dreamies.de/img/513/b/1lhye45htdf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398" y="5517232"/>
            <a:ext cx="1485900" cy="1133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2" name="Picture 6" descr="http://img21.dreamies.de/img/513/b/1lhye45htdf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288" y="5589240"/>
            <a:ext cx="1485900" cy="1133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4" name="Picture 8" descr="http://img21.dreamies.de/img/513/b/1lhye45htdf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58100" y="0"/>
            <a:ext cx="1485900" cy="1133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Dikdörtgen 11"/>
          <p:cNvSpPr/>
          <p:nvPr/>
        </p:nvSpPr>
        <p:spPr>
          <a:xfrm>
            <a:off x="395536" y="2731854"/>
            <a:ext cx="1420501" cy="240065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5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l</a:t>
            </a:r>
            <a:endParaRPr lang="tr-TR" sz="15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C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4139952" y="692696"/>
            <a:ext cx="3168352" cy="240065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5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nu</a:t>
            </a:r>
            <a:endParaRPr lang="tr-TR" sz="15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4" name="Dikdörtgen 13"/>
          <p:cNvSpPr/>
          <p:nvPr/>
        </p:nvSpPr>
        <p:spPr>
          <a:xfrm>
            <a:off x="6660232" y="676415"/>
            <a:ext cx="1420501" cy="240065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5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l</a:t>
            </a:r>
            <a:endParaRPr lang="tr-TR" sz="15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C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5" name="Dikdörtgen 14"/>
          <p:cNvSpPr/>
          <p:nvPr/>
        </p:nvSpPr>
        <p:spPr>
          <a:xfrm>
            <a:off x="3563888" y="3878716"/>
            <a:ext cx="5398775" cy="240065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50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nul</a:t>
            </a:r>
            <a:endParaRPr lang="tr-TR" sz="15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cxnSp>
        <p:nvCxnSpPr>
          <p:cNvPr id="9" name="Düz Ok Bağlayıcısı 8"/>
          <p:cNvCxnSpPr/>
          <p:nvPr/>
        </p:nvCxnSpPr>
        <p:spPr>
          <a:xfrm>
            <a:off x="2915816" y="1988840"/>
            <a:ext cx="1656184" cy="7200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1" name="Düz Ok Bağlayıcısı 20"/>
          <p:cNvCxnSpPr/>
          <p:nvPr/>
        </p:nvCxnSpPr>
        <p:spPr>
          <a:xfrm flipV="1">
            <a:off x="1475656" y="2276872"/>
            <a:ext cx="5544616" cy="187220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4" name="Düz Ok Bağlayıcısı 23"/>
          <p:cNvCxnSpPr/>
          <p:nvPr/>
        </p:nvCxnSpPr>
        <p:spPr>
          <a:xfrm flipH="1">
            <a:off x="6416823" y="2492896"/>
            <a:ext cx="171401" cy="208823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549007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250">
        <p14:vortex dir="r"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1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2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4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4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4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5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63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64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6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6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2" grpId="0"/>
      <p:bldP spid="13" grpId="0"/>
      <p:bldP spid="14" grpId="0"/>
      <p:bldP spid="15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0" y="28192"/>
            <a:ext cx="91440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HECE</a:t>
            </a:r>
            <a:endParaRPr lang="tr-TR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Rockwell Extra Bold" pitchFamily="18" charset="0"/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65398" y="320311"/>
            <a:ext cx="3676152" cy="240065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5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nu</a:t>
            </a:r>
            <a:endParaRPr lang="tr-TR" sz="15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pic>
        <p:nvPicPr>
          <p:cNvPr id="4098" name="Picture 2" descr="http://img21.dreamies.de/img/513/b/1lhye45htdf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930" y="28192"/>
            <a:ext cx="1283449" cy="1133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http://img21.dreamies.de/img/513/b/1lhye45htdf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398" y="5517232"/>
            <a:ext cx="1485900" cy="1133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2" name="Picture 6" descr="http://img21.dreamies.de/img/513/b/1lhye45htdf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288" y="5589240"/>
            <a:ext cx="1485900" cy="1133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4" name="Picture 8" descr="http://img21.dreamies.de/img/513/b/1lhye45htdf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58100" y="0"/>
            <a:ext cx="1485900" cy="1133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Dikdörtgen 11"/>
          <p:cNvSpPr/>
          <p:nvPr/>
        </p:nvSpPr>
        <p:spPr>
          <a:xfrm>
            <a:off x="395536" y="2731854"/>
            <a:ext cx="1420501" cy="240065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5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m</a:t>
            </a:r>
            <a:endParaRPr lang="tr-TR" sz="15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C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4139952" y="692696"/>
            <a:ext cx="3168352" cy="240065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5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nu</a:t>
            </a:r>
            <a:endParaRPr lang="tr-TR" sz="15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4" name="Dikdörtgen 13"/>
          <p:cNvSpPr/>
          <p:nvPr/>
        </p:nvSpPr>
        <p:spPr>
          <a:xfrm>
            <a:off x="7020272" y="672425"/>
            <a:ext cx="1420501" cy="240065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5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m</a:t>
            </a:r>
            <a:endParaRPr lang="tr-TR" sz="15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C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5" name="Dikdörtgen 14"/>
          <p:cNvSpPr/>
          <p:nvPr/>
        </p:nvSpPr>
        <p:spPr>
          <a:xfrm>
            <a:off x="3563888" y="3878716"/>
            <a:ext cx="5398775" cy="240065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50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num</a:t>
            </a:r>
            <a:endParaRPr lang="tr-TR" sz="15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cxnSp>
        <p:nvCxnSpPr>
          <p:cNvPr id="9" name="Düz Ok Bağlayıcısı 8"/>
          <p:cNvCxnSpPr/>
          <p:nvPr/>
        </p:nvCxnSpPr>
        <p:spPr>
          <a:xfrm>
            <a:off x="2915816" y="1988840"/>
            <a:ext cx="1440160" cy="7200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1" name="Düz Ok Bağlayıcısı 20"/>
          <p:cNvCxnSpPr/>
          <p:nvPr/>
        </p:nvCxnSpPr>
        <p:spPr>
          <a:xfrm flipV="1">
            <a:off x="1979712" y="2276872"/>
            <a:ext cx="5040560" cy="18002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4" name="Düz Ok Bağlayıcısı 23"/>
          <p:cNvCxnSpPr/>
          <p:nvPr/>
        </p:nvCxnSpPr>
        <p:spPr>
          <a:xfrm flipH="1">
            <a:off x="6416823" y="2492896"/>
            <a:ext cx="171401" cy="208823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455095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250">
        <p14:vortex dir="r"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1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2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4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4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4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5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63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64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6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6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2" grpId="0"/>
      <p:bldP spid="13" grpId="0"/>
      <p:bldP spid="14" grpId="0"/>
      <p:bldP spid="15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0" y="28192"/>
            <a:ext cx="91440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DERS:</a:t>
            </a:r>
            <a:r>
              <a:rPr lang="tr-TR" sz="54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TÜRKÇE</a:t>
            </a:r>
            <a:endParaRPr lang="tr-TR" sz="5400" b="1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FF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Rockwell Extra Bold" pitchFamily="18" charset="0"/>
            </a:endParaRPr>
          </a:p>
        </p:txBody>
      </p:sp>
      <p:sp>
        <p:nvSpPr>
          <p:cNvPr id="5" name="Dikdörtgen 4"/>
          <p:cNvSpPr/>
          <p:nvPr/>
        </p:nvSpPr>
        <p:spPr>
          <a:xfrm>
            <a:off x="-30967" y="836712"/>
            <a:ext cx="9144000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54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KONU:</a:t>
            </a:r>
            <a:r>
              <a:rPr lang="tr-TR" sz="54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U</a:t>
            </a:r>
            <a:r>
              <a:rPr lang="tr-TR" sz="54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 SESİ </a:t>
            </a:r>
            <a:r>
              <a:rPr lang="tr-TR" sz="54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HECE</a:t>
            </a:r>
            <a:r>
              <a:rPr lang="tr-TR" sz="54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 </a:t>
            </a:r>
            <a:r>
              <a:rPr lang="tr-TR" sz="54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SUNUSU</a:t>
            </a:r>
          </a:p>
        </p:txBody>
      </p:sp>
    </p:spTree>
    <p:extLst>
      <p:ext uri="{BB962C8B-B14F-4D97-AF65-F5344CB8AC3E}">
        <p14:creationId xmlns:p14="http://schemas.microsoft.com/office/powerpoint/2010/main" val="41026796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250">
        <p14:vortex dir="r"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3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6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7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0" y="28192"/>
            <a:ext cx="91440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HECE</a:t>
            </a:r>
            <a:endParaRPr lang="tr-TR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Rockwell Extra Bold" pitchFamily="18" charset="0"/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395536" y="28192"/>
            <a:ext cx="1420501" cy="278537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75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u</a:t>
            </a:r>
            <a:endParaRPr lang="tr-TR" sz="175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pic>
        <p:nvPicPr>
          <p:cNvPr id="4098" name="Picture 2" descr="http://img21.dreamies.de/img/513/b/1lhye45htdf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930" y="28192"/>
            <a:ext cx="1283449" cy="1133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http://img21.dreamies.de/img/513/b/1lhye45htdf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398" y="5517232"/>
            <a:ext cx="1485900" cy="1133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2" name="Picture 6" descr="http://img21.dreamies.de/img/513/b/1lhye45htdf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288" y="5589240"/>
            <a:ext cx="1485900" cy="1133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4" name="Picture 8" descr="http://img21.dreamies.de/img/513/b/1lhye45htdf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58100" y="0"/>
            <a:ext cx="1485900" cy="1133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Dikdörtgen 11"/>
          <p:cNvSpPr/>
          <p:nvPr/>
        </p:nvSpPr>
        <p:spPr>
          <a:xfrm>
            <a:off x="395536" y="2731854"/>
            <a:ext cx="1420501" cy="278537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75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l</a:t>
            </a:r>
            <a:endParaRPr lang="tr-TR" sz="175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C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4139952" y="692696"/>
            <a:ext cx="1420501" cy="278537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75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u</a:t>
            </a:r>
            <a:endParaRPr lang="tr-TR" sz="175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4" name="Dikdörtgen 13"/>
          <p:cNvSpPr/>
          <p:nvPr/>
        </p:nvSpPr>
        <p:spPr>
          <a:xfrm>
            <a:off x="5345918" y="594929"/>
            <a:ext cx="1420501" cy="278537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75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l</a:t>
            </a:r>
            <a:endParaRPr lang="tr-TR" sz="175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C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5" name="Dikdörtgen 14"/>
          <p:cNvSpPr/>
          <p:nvPr/>
        </p:nvSpPr>
        <p:spPr>
          <a:xfrm>
            <a:off x="4570175" y="3878716"/>
            <a:ext cx="4392488" cy="278537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75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ul</a:t>
            </a:r>
            <a:endParaRPr lang="tr-TR" sz="175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cxnSp>
        <p:nvCxnSpPr>
          <p:cNvPr id="9" name="Düz Ok Bağlayıcısı 8"/>
          <p:cNvCxnSpPr>
            <a:endCxn id="13" idx="1"/>
          </p:cNvCxnSpPr>
          <p:nvPr/>
        </p:nvCxnSpPr>
        <p:spPr>
          <a:xfrm>
            <a:off x="1979712" y="1772816"/>
            <a:ext cx="2160240" cy="312569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1" name="Düz Ok Bağlayıcısı 20"/>
          <p:cNvCxnSpPr/>
          <p:nvPr/>
        </p:nvCxnSpPr>
        <p:spPr>
          <a:xfrm flipV="1">
            <a:off x="1377379" y="2636913"/>
            <a:ext cx="4562773" cy="172819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4" name="Düz Ok Bağlayıcısı 23"/>
          <p:cNvCxnSpPr/>
          <p:nvPr/>
        </p:nvCxnSpPr>
        <p:spPr>
          <a:xfrm>
            <a:off x="5706573" y="2492896"/>
            <a:ext cx="710250" cy="208823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323084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250">
        <p14:vortex dir="r"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1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2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4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4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4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5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63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64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6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6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2" grpId="0"/>
      <p:bldP spid="13" grpId="0"/>
      <p:bldP spid="14" grpId="0"/>
      <p:bldP spid="1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0" y="28192"/>
            <a:ext cx="91440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HECE</a:t>
            </a:r>
            <a:endParaRPr lang="tr-TR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Rockwell Extra Bold" pitchFamily="18" charset="0"/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395536" y="28192"/>
            <a:ext cx="1420501" cy="278537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75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u</a:t>
            </a:r>
            <a:endParaRPr lang="tr-TR" sz="175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pic>
        <p:nvPicPr>
          <p:cNvPr id="4098" name="Picture 2" descr="http://img21.dreamies.de/img/513/b/1lhye45htdf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930" y="28192"/>
            <a:ext cx="1283449" cy="1133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http://img21.dreamies.de/img/513/b/1lhye45htdf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398" y="5517232"/>
            <a:ext cx="1485900" cy="1133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2" name="Picture 6" descr="http://img21.dreamies.de/img/513/b/1lhye45htdf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288" y="5589240"/>
            <a:ext cx="1485900" cy="1133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4" name="Picture 8" descr="http://img21.dreamies.de/img/513/b/1lhye45htdf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58100" y="0"/>
            <a:ext cx="1485900" cy="1133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Dikdörtgen 11"/>
          <p:cNvSpPr/>
          <p:nvPr/>
        </p:nvSpPr>
        <p:spPr>
          <a:xfrm>
            <a:off x="395536" y="2731854"/>
            <a:ext cx="1420501" cy="278537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75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r</a:t>
            </a:r>
            <a:endParaRPr lang="tr-TR" sz="175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C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4139952" y="692696"/>
            <a:ext cx="1420501" cy="278537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75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u</a:t>
            </a:r>
            <a:endParaRPr lang="tr-TR" sz="175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4" name="Dikdörtgen 13"/>
          <p:cNvSpPr/>
          <p:nvPr/>
        </p:nvSpPr>
        <p:spPr>
          <a:xfrm>
            <a:off x="5567891" y="667139"/>
            <a:ext cx="1420501" cy="278537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75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r</a:t>
            </a:r>
            <a:endParaRPr lang="tr-TR" sz="175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C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5" name="Dikdörtgen 14"/>
          <p:cNvSpPr/>
          <p:nvPr/>
        </p:nvSpPr>
        <p:spPr>
          <a:xfrm>
            <a:off x="4570175" y="3878716"/>
            <a:ext cx="4392488" cy="278537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75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ur</a:t>
            </a:r>
            <a:endParaRPr lang="tr-TR" sz="175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cxnSp>
        <p:nvCxnSpPr>
          <p:cNvPr id="9" name="Düz Ok Bağlayıcısı 8"/>
          <p:cNvCxnSpPr>
            <a:endCxn id="13" idx="1"/>
          </p:cNvCxnSpPr>
          <p:nvPr/>
        </p:nvCxnSpPr>
        <p:spPr>
          <a:xfrm>
            <a:off x="1979712" y="1772816"/>
            <a:ext cx="2160240" cy="312569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1" name="Düz Ok Bağlayıcısı 20"/>
          <p:cNvCxnSpPr/>
          <p:nvPr/>
        </p:nvCxnSpPr>
        <p:spPr>
          <a:xfrm flipV="1">
            <a:off x="1691680" y="2636913"/>
            <a:ext cx="4248472" cy="172819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4" name="Düz Ok Bağlayıcısı 23"/>
          <p:cNvCxnSpPr/>
          <p:nvPr/>
        </p:nvCxnSpPr>
        <p:spPr>
          <a:xfrm>
            <a:off x="5706573" y="2492896"/>
            <a:ext cx="881651" cy="230425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844724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250">
        <p14:vortex dir="r"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1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2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4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4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4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5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63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64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6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6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2" grpId="0"/>
      <p:bldP spid="13" grpId="0"/>
      <p:bldP spid="14" grpId="0"/>
      <p:bldP spid="1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0" y="28192"/>
            <a:ext cx="91440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HECE</a:t>
            </a:r>
            <a:endParaRPr lang="tr-TR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Rockwell Extra Bold" pitchFamily="18" charset="0"/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395536" y="28192"/>
            <a:ext cx="1420501" cy="278537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75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u</a:t>
            </a:r>
            <a:endParaRPr lang="tr-TR" sz="175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pic>
        <p:nvPicPr>
          <p:cNvPr id="4098" name="Picture 2" descr="http://img21.dreamies.de/img/513/b/1lhye45htdf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930" y="28192"/>
            <a:ext cx="1283449" cy="1133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http://img21.dreamies.de/img/513/b/1lhye45htdf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398" y="5517232"/>
            <a:ext cx="1485900" cy="1133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2" name="Picture 6" descr="http://img21.dreamies.de/img/513/b/1lhye45htdf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288" y="5589240"/>
            <a:ext cx="1485900" cy="1133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4" name="Picture 8" descr="http://img21.dreamies.de/img/513/b/1lhye45htdf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58100" y="0"/>
            <a:ext cx="1485900" cy="1133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Dikdörtgen 11"/>
          <p:cNvSpPr/>
          <p:nvPr/>
        </p:nvSpPr>
        <p:spPr>
          <a:xfrm>
            <a:off x="395536" y="2731854"/>
            <a:ext cx="1420501" cy="278537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75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t</a:t>
            </a:r>
            <a:endParaRPr lang="tr-TR" sz="175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C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4139952" y="692696"/>
            <a:ext cx="1420501" cy="278537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75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u</a:t>
            </a:r>
            <a:endParaRPr lang="tr-TR" sz="175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4" name="Dikdörtgen 13"/>
          <p:cNvSpPr/>
          <p:nvPr/>
        </p:nvSpPr>
        <p:spPr>
          <a:xfrm>
            <a:off x="5379319" y="602029"/>
            <a:ext cx="1420501" cy="278537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75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t</a:t>
            </a:r>
            <a:endParaRPr lang="tr-TR" sz="175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C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5" name="Dikdörtgen 14"/>
          <p:cNvSpPr/>
          <p:nvPr/>
        </p:nvSpPr>
        <p:spPr>
          <a:xfrm>
            <a:off x="4570175" y="3878716"/>
            <a:ext cx="4392488" cy="278537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75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ut</a:t>
            </a:r>
            <a:endParaRPr lang="tr-TR" sz="175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cxnSp>
        <p:nvCxnSpPr>
          <p:cNvPr id="9" name="Düz Ok Bağlayıcısı 8"/>
          <p:cNvCxnSpPr>
            <a:endCxn id="13" idx="1"/>
          </p:cNvCxnSpPr>
          <p:nvPr/>
        </p:nvCxnSpPr>
        <p:spPr>
          <a:xfrm>
            <a:off x="1979712" y="1772816"/>
            <a:ext cx="2160240" cy="312569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1" name="Düz Ok Bağlayıcısı 20"/>
          <p:cNvCxnSpPr/>
          <p:nvPr/>
        </p:nvCxnSpPr>
        <p:spPr>
          <a:xfrm flipV="1">
            <a:off x="1691680" y="2636913"/>
            <a:ext cx="4248472" cy="172819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4" name="Düz Ok Bağlayıcısı 23"/>
          <p:cNvCxnSpPr/>
          <p:nvPr/>
        </p:nvCxnSpPr>
        <p:spPr>
          <a:xfrm>
            <a:off x="5706573" y="2492896"/>
            <a:ext cx="881651" cy="230425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519629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250">
        <p14:vortex dir="r"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1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2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4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4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4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5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63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64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6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6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2" grpId="0"/>
      <p:bldP spid="13" grpId="0"/>
      <p:bldP spid="14" grpId="0"/>
      <p:bldP spid="1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0" y="28192"/>
            <a:ext cx="91440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HECE</a:t>
            </a:r>
            <a:endParaRPr lang="tr-TR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Rockwell Extra Bold" pitchFamily="18" charset="0"/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395536" y="28192"/>
            <a:ext cx="1420501" cy="278537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75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l</a:t>
            </a:r>
            <a:endParaRPr lang="tr-TR" sz="175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pic>
        <p:nvPicPr>
          <p:cNvPr id="4098" name="Picture 2" descr="http://img21.dreamies.de/img/513/b/1lhye45htdf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930" y="28192"/>
            <a:ext cx="1283449" cy="1133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http://img21.dreamies.de/img/513/b/1lhye45htdf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398" y="5517232"/>
            <a:ext cx="1485900" cy="1133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2" name="Picture 6" descr="http://img21.dreamies.de/img/513/b/1lhye45htdf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288" y="5589240"/>
            <a:ext cx="1485900" cy="1133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4" name="Picture 8" descr="http://img21.dreamies.de/img/513/b/1lhye45htdf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58100" y="0"/>
            <a:ext cx="1485900" cy="1133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Dikdörtgen 11"/>
          <p:cNvSpPr/>
          <p:nvPr/>
        </p:nvSpPr>
        <p:spPr>
          <a:xfrm>
            <a:off x="395536" y="2731854"/>
            <a:ext cx="1420501" cy="278537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75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u</a:t>
            </a:r>
            <a:endParaRPr lang="tr-TR" sz="175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C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4139952" y="692696"/>
            <a:ext cx="1420501" cy="278537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75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l</a:t>
            </a:r>
            <a:endParaRPr lang="tr-TR" sz="175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4" name="Dikdörtgen 13"/>
          <p:cNvSpPr/>
          <p:nvPr/>
        </p:nvSpPr>
        <p:spPr>
          <a:xfrm>
            <a:off x="5401042" y="594929"/>
            <a:ext cx="1420501" cy="278537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75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u</a:t>
            </a:r>
            <a:endParaRPr lang="tr-TR" sz="175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C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5" name="Dikdörtgen 14"/>
          <p:cNvSpPr/>
          <p:nvPr/>
        </p:nvSpPr>
        <p:spPr>
          <a:xfrm>
            <a:off x="4570175" y="3878716"/>
            <a:ext cx="4392488" cy="278537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75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lu</a:t>
            </a:r>
            <a:endParaRPr lang="tr-TR" sz="175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cxnSp>
        <p:nvCxnSpPr>
          <p:cNvPr id="9" name="Düz Ok Bağlayıcısı 8"/>
          <p:cNvCxnSpPr>
            <a:endCxn id="13" idx="1"/>
          </p:cNvCxnSpPr>
          <p:nvPr/>
        </p:nvCxnSpPr>
        <p:spPr>
          <a:xfrm>
            <a:off x="1551298" y="1772816"/>
            <a:ext cx="2588654" cy="312569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1" name="Düz Ok Bağlayıcısı 20"/>
          <p:cNvCxnSpPr/>
          <p:nvPr/>
        </p:nvCxnSpPr>
        <p:spPr>
          <a:xfrm flipV="1">
            <a:off x="1979712" y="2636914"/>
            <a:ext cx="3960440" cy="165618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4" name="Düz Ok Bağlayıcısı 23"/>
          <p:cNvCxnSpPr/>
          <p:nvPr/>
        </p:nvCxnSpPr>
        <p:spPr>
          <a:xfrm>
            <a:off x="5706573" y="2492896"/>
            <a:ext cx="665627" cy="151216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38760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250">
        <p14:vortex dir="r"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1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2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4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4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4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5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63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64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6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6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2" grpId="0"/>
      <p:bldP spid="13" grpId="0"/>
      <p:bldP spid="14" grpId="0"/>
      <p:bldP spid="1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0" y="28192"/>
            <a:ext cx="91440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HECE</a:t>
            </a:r>
            <a:endParaRPr lang="tr-TR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Rockwell Extra Bold" pitchFamily="18" charset="0"/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395536" y="28192"/>
            <a:ext cx="1420501" cy="278537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75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t</a:t>
            </a:r>
            <a:endParaRPr lang="tr-TR" sz="175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pic>
        <p:nvPicPr>
          <p:cNvPr id="4098" name="Picture 2" descr="http://img21.dreamies.de/img/513/b/1lhye45htdf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930" y="28192"/>
            <a:ext cx="1283449" cy="1133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http://img21.dreamies.de/img/513/b/1lhye45htdf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398" y="5517232"/>
            <a:ext cx="1485900" cy="1133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2" name="Picture 6" descr="http://img21.dreamies.de/img/513/b/1lhye45htdf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288" y="5589240"/>
            <a:ext cx="1485900" cy="1133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4" name="Picture 8" descr="http://img21.dreamies.de/img/513/b/1lhye45htdf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58100" y="0"/>
            <a:ext cx="1485900" cy="1133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Dikdörtgen 11"/>
          <p:cNvSpPr/>
          <p:nvPr/>
        </p:nvSpPr>
        <p:spPr>
          <a:xfrm>
            <a:off x="395536" y="2731854"/>
            <a:ext cx="1420501" cy="278537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75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u</a:t>
            </a:r>
            <a:endParaRPr lang="tr-TR" sz="175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C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4139952" y="692696"/>
            <a:ext cx="1420501" cy="278537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75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t</a:t>
            </a:r>
            <a:endParaRPr lang="tr-TR" sz="175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4" name="Dikdörtgen 13"/>
          <p:cNvSpPr/>
          <p:nvPr/>
        </p:nvSpPr>
        <p:spPr>
          <a:xfrm>
            <a:off x="5401042" y="594929"/>
            <a:ext cx="1420501" cy="278537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75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u</a:t>
            </a:r>
            <a:endParaRPr lang="tr-TR" sz="175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C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5" name="Dikdörtgen 14"/>
          <p:cNvSpPr/>
          <p:nvPr/>
        </p:nvSpPr>
        <p:spPr>
          <a:xfrm>
            <a:off x="4570175" y="3878716"/>
            <a:ext cx="4392488" cy="278537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75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tu</a:t>
            </a:r>
            <a:endParaRPr lang="tr-TR" sz="175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cxnSp>
        <p:nvCxnSpPr>
          <p:cNvPr id="9" name="Düz Ok Bağlayıcısı 8"/>
          <p:cNvCxnSpPr>
            <a:endCxn id="13" idx="1"/>
          </p:cNvCxnSpPr>
          <p:nvPr/>
        </p:nvCxnSpPr>
        <p:spPr>
          <a:xfrm>
            <a:off x="1551298" y="1772816"/>
            <a:ext cx="2588654" cy="312569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1" name="Düz Ok Bağlayıcısı 20"/>
          <p:cNvCxnSpPr/>
          <p:nvPr/>
        </p:nvCxnSpPr>
        <p:spPr>
          <a:xfrm flipV="1">
            <a:off x="1979712" y="2636914"/>
            <a:ext cx="3960440" cy="165618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4" name="Düz Ok Bağlayıcısı 23"/>
          <p:cNvCxnSpPr/>
          <p:nvPr/>
        </p:nvCxnSpPr>
        <p:spPr>
          <a:xfrm>
            <a:off x="5706573" y="2492896"/>
            <a:ext cx="665627" cy="151216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997019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250">
        <p14:vortex dir="r"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1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2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4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4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4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5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63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64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6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6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2" grpId="0"/>
      <p:bldP spid="13" grpId="0"/>
      <p:bldP spid="14" grpId="0"/>
      <p:bldP spid="1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0" y="28192"/>
            <a:ext cx="91440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HECE</a:t>
            </a:r>
            <a:endParaRPr lang="tr-TR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Rockwell Extra Bold" pitchFamily="18" charset="0"/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395536" y="28192"/>
            <a:ext cx="1420501" cy="278537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75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n</a:t>
            </a:r>
            <a:endParaRPr lang="tr-TR" sz="175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pic>
        <p:nvPicPr>
          <p:cNvPr id="4098" name="Picture 2" descr="http://img21.dreamies.de/img/513/b/1lhye45htdf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930" y="28192"/>
            <a:ext cx="1283449" cy="1133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http://img21.dreamies.de/img/513/b/1lhye45htdf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398" y="5517232"/>
            <a:ext cx="1485900" cy="1133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2" name="Picture 6" descr="http://img21.dreamies.de/img/513/b/1lhye45htdf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288" y="5589240"/>
            <a:ext cx="1485900" cy="1133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4" name="Picture 8" descr="http://img21.dreamies.de/img/513/b/1lhye45htdf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58100" y="0"/>
            <a:ext cx="1485900" cy="1133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Dikdörtgen 11"/>
          <p:cNvSpPr/>
          <p:nvPr/>
        </p:nvSpPr>
        <p:spPr>
          <a:xfrm>
            <a:off x="395536" y="2731854"/>
            <a:ext cx="1420501" cy="278537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75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u</a:t>
            </a:r>
            <a:endParaRPr lang="tr-TR" sz="175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C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4139952" y="692696"/>
            <a:ext cx="1420501" cy="278537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75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n</a:t>
            </a:r>
            <a:endParaRPr lang="tr-TR" sz="175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4" name="Dikdörtgen 13"/>
          <p:cNvSpPr/>
          <p:nvPr/>
        </p:nvSpPr>
        <p:spPr>
          <a:xfrm>
            <a:off x="5661949" y="594929"/>
            <a:ext cx="1420501" cy="278537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75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u</a:t>
            </a:r>
            <a:endParaRPr lang="tr-TR" sz="175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C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5" name="Dikdörtgen 14"/>
          <p:cNvSpPr/>
          <p:nvPr/>
        </p:nvSpPr>
        <p:spPr>
          <a:xfrm>
            <a:off x="4570175" y="3878716"/>
            <a:ext cx="4392488" cy="278537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75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nu</a:t>
            </a:r>
            <a:endParaRPr lang="tr-TR" sz="175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cxnSp>
        <p:nvCxnSpPr>
          <p:cNvPr id="9" name="Düz Ok Bağlayıcısı 8"/>
          <p:cNvCxnSpPr>
            <a:endCxn id="13" idx="1"/>
          </p:cNvCxnSpPr>
          <p:nvPr/>
        </p:nvCxnSpPr>
        <p:spPr>
          <a:xfrm>
            <a:off x="1816037" y="1772816"/>
            <a:ext cx="2323915" cy="312569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1" name="Düz Ok Bağlayıcısı 20"/>
          <p:cNvCxnSpPr/>
          <p:nvPr/>
        </p:nvCxnSpPr>
        <p:spPr>
          <a:xfrm flipV="1">
            <a:off x="1979712" y="2636914"/>
            <a:ext cx="3960440" cy="165618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4" name="Düz Ok Bağlayıcısı 23"/>
          <p:cNvCxnSpPr/>
          <p:nvPr/>
        </p:nvCxnSpPr>
        <p:spPr>
          <a:xfrm>
            <a:off x="5706573" y="2492896"/>
            <a:ext cx="881651" cy="230425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850543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250">
        <p14:vortex dir="r"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1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2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4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4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4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5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63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64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6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6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2" grpId="0"/>
      <p:bldP spid="13" grpId="0"/>
      <p:bldP spid="14" grpId="0"/>
      <p:bldP spid="1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0" y="28192"/>
            <a:ext cx="91440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HECE</a:t>
            </a:r>
            <a:endParaRPr lang="tr-TR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Rockwell Extra Bold" pitchFamily="18" charset="0"/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395536" y="28192"/>
            <a:ext cx="1420501" cy="278537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75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r</a:t>
            </a:r>
            <a:endParaRPr lang="tr-TR" sz="175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pic>
        <p:nvPicPr>
          <p:cNvPr id="4098" name="Picture 2" descr="http://img21.dreamies.de/img/513/b/1lhye45htdf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930" y="28192"/>
            <a:ext cx="1283449" cy="1133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http://img21.dreamies.de/img/513/b/1lhye45htdf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398" y="5517232"/>
            <a:ext cx="1485900" cy="1133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2" name="Picture 6" descr="http://img21.dreamies.de/img/513/b/1lhye45htdf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288" y="5589240"/>
            <a:ext cx="1485900" cy="1133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4" name="Picture 8" descr="http://img21.dreamies.de/img/513/b/1lhye45htdf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58100" y="0"/>
            <a:ext cx="1485900" cy="1133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Dikdörtgen 11"/>
          <p:cNvSpPr/>
          <p:nvPr/>
        </p:nvSpPr>
        <p:spPr>
          <a:xfrm>
            <a:off x="395536" y="2731854"/>
            <a:ext cx="1420501" cy="278537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75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u</a:t>
            </a:r>
            <a:endParaRPr lang="tr-TR" sz="175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C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4139952" y="692696"/>
            <a:ext cx="1420501" cy="278537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75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r</a:t>
            </a:r>
            <a:endParaRPr lang="tr-TR" sz="175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4" name="Dikdörtgen 13"/>
          <p:cNvSpPr/>
          <p:nvPr/>
        </p:nvSpPr>
        <p:spPr>
          <a:xfrm>
            <a:off x="5652225" y="602029"/>
            <a:ext cx="1420501" cy="278537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75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u</a:t>
            </a:r>
            <a:endParaRPr lang="tr-TR" sz="175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C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5" name="Dikdörtgen 14"/>
          <p:cNvSpPr/>
          <p:nvPr/>
        </p:nvSpPr>
        <p:spPr>
          <a:xfrm>
            <a:off x="4570175" y="3878716"/>
            <a:ext cx="4392488" cy="278537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75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ru</a:t>
            </a:r>
            <a:endParaRPr lang="tr-TR" sz="175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cxnSp>
        <p:nvCxnSpPr>
          <p:cNvPr id="9" name="Düz Ok Bağlayıcısı 8"/>
          <p:cNvCxnSpPr>
            <a:endCxn id="13" idx="1"/>
          </p:cNvCxnSpPr>
          <p:nvPr/>
        </p:nvCxnSpPr>
        <p:spPr>
          <a:xfrm>
            <a:off x="1816037" y="1772816"/>
            <a:ext cx="2323915" cy="312569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1" name="Düz Ok Bağlayıcısı 20"/>
          <p:cNvCxnSpPr/>
          <p:nvPr/>
        </p:nvCxnSpPr>
        <p:spPr>
          <a:xfrm flipV="1">
            <a:off x="1979712" y="2636914"/>
            <a:ext cx="3960440" cy="165618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4" name="Düz Ok Bağlayıcısı 23"/>
          <p:cNvCxnSpPr/>
          <p:nvPr/>
        </p:nvCxnSpPr>
        <p:spPr>
          <a:xfrm>
            <a:off x="5706573" y="2492896"/>
            <a:ext cx="881651" cy="230425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344751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250">
        <p14:vortex dir="r"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1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2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4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4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4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5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63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64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6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6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2" grpId="0"/>
      <p:bldP spid="13" grpId="0"/>
      <p:bldP spid="14" grpId="0"/>
      <p:bldP spid="15" grpId="0"/>
    </p:bld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72</TotalTime>
  <Words>154</Words>
  <Application>Microsoft Office PowerPoint</Application>
  <PresentationFormat>Ekran Gösterisi (4:3)</PresentationFormat>
  <Paragraphs>148</Paragraphs>
  <Slides>26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26</vt:i4>
      </vt:variant>
    </vt:vector>
  </HeadingPairs>
  <TitlesOfParts>
    <vt:vector size="27" baseType="lpstr">
      <vt:lpstr>Ofis Teması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PC</dc:creator>
  <cp:lastModifiedBy>İhsan Durak</cp:lastModifiedBy>
  <cp:revision>16</cp:revision>
  <dcterms:created xsi:type="dcterms:W3CDTF">2013-07-01T19:15:16Z</dcterms:created>
  <dcterms:modified xsi:type="dcterms:W3CDTF">2015-12-05T21:11:46Z</dcterms:modified>
</cp:coreProperties>
</file>