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34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5398" y="188640"/>
            <a:ext cx="907860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pa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488" y="-1"/>
            <a:ext cx="909836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326" y="116631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835696" y="3188583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835696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560561" y="3109272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698762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698762" y="3109271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1685375" y="3109270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1835696" y="3109269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1835696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1835696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1835696" y="3109268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835696" y="3188583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1835696" y="310926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1843269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1818995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1818995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1843269" y="3109266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1818995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1802294" y="310926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1802294" y="3109264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1818995" y="311657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1843269" y="3109263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1835696" y="3109262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1802294" y="3109261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1835696" y="3109260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2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7178" name="Picture 10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428" y="188640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45224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45223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0" y="188640"/>
            <a:ext cx="908642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835696" y="2708920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730768" y="2708919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835696" y="2708918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1730768" y="270891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lo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1560561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1835696" y="2589296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1835696" y="258929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1560561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730768" y="2589294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1730768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1835696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1730768" y="2589293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1835696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1730768" y="2589292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1835696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1835696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1835696" y="2589291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1730768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1730768" y="2708916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no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1730768" y="2708915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1730768" y="2589290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1835696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1730768" y="2589289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1730768" y="2589297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mo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8" name="Dikdörtgen 37"/>
          <p:cNvSpPr/>
          <p:nvPr/>
        </p:nvSpPr>
        <p:spPr>
          <a:xfrm>
            <a:off x="1835696" y="2589288"/>
            <a:ext cx="525295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7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4000"/>
    </mc:Choice>
    <mc:Fallback xmlns="">
      <p:transition spd="slow" advClick="0" advTm="12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0"/>
                            </p:stCondLst>
                            <p:childTnLst>
                              <p:par>
                                <p:cTn id="25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00"/>
                            </p:stCondLst>
                            <p:childTnLst>
                              <p:par>
                                <p:cTn id="28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9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500"/>
                            </p:stCondLst>
                            <p:childTnLst>
                              <p:par>
                                <p:cTn id="29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00"/>
                            </p:stCondLst>
                            <p:childTnLst>
                              <p:par>
                                <p:cTn id="3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500"/>
                            </p:stCondLst>
                            <p:childTnLst>
                              <p:par>
                                <p:cTn id="32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53</Words>
  <Application>Microsoft Office PowerPoint</Application>
  <PresentationFormat>Ekran Gösterisi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19</cp:revision>
  <dcterms:created xsi:type="dcterms:W3CDTF">2013-07-01T19:15:16Z</dcterms:created>
  <dcterms:modified xsi:type="dcterms:W3CDTF">2015-12-09T15:58:40Z</dcterms:modified>
</cp:coreProperties>
</file>