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334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4000"/>
    </mc:Choice>
    <mc:Fallback xmlns="">
      <p:transition spd="slow" advClick="0" advTm="124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4000"/>
    </mc:Choice>
    <mc:Fallback xmlns="">
      <p:transition spd="slow" advClick="0" advTm="124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4000"/>
    </mc:Choice>
    <mc:Fallback xmlns="">
      <p:transition spd="slow" advClick="0" advTm="124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4000"/>
    </mc:Choice>
    <mc:Fallback xmlns="">
      <p:transition spd="slow" advClick="0" advTm="124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4000"/>
    </mc:Choice>
    <mc:Fallback xmlns="">
      <p:transition spd="slow" advClick="0" advTm="124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4000"/>
    </mc:Choice>
    <mc:Fallback xmlns="">
      <p:transition spd="slow" advClick="0" advTm="124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4000"/>
    </mc:Choice>
    <mc:Fallback xmlns="">
      <p:transition spd="slow" advClick="0" advTm="124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4000"/>
    </mc:Choice>
    <mc:Fallback xmlns="">
      <p:transition spd="slow" advClick="0" advTm="124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4000"/>
    </mc:Choice>
    <mc:Fallback xmlns="">
      <p:transition spd="slow" advClick="0" advTm="124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4000"/>
    </mc:Choice>
    <mc:Fallback xmlns="">
      <p:transition spd="slow" advClick="0" advTm="124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4000"/>
    </mc:Choice>
    <mc:Fallback xmlns="">
      <p:transition spd="slow" advClick="0" advTm="124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09.12.2015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24000"/>
    </mc:Choice>
    <mc:Fallback xmlns="">
      <p:transition spd="slow" advClick="0" advTm="124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65398" y="188640"/>
            <a:ext cx="907860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pa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lı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he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ler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4098" name="Picture 2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488" y="-1"/>
            <a:ext cx="909836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8" y="5517232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g21.dreamies.de/img/513/b/1lhye45htdf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326" y="116631"/>
            <a:ext cx="14859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835696" y="3188583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el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835696" y="3116575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al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560561" y="3109272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il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698762" y="3116575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ol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1698762" y="3109271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ul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1685375" y="3109270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et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1835696" y="3109269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at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1835696" y="3116575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it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1835696" y="3116575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ot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1835696" y="3109268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ut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2" name="Dikdörtgen 21"/>
          <p:cNvSpPr/>
          <p:nvPr/>
        </p:nvSpPr>
        <p:spPr>
          <a:xfrm>
            <a:off x="1835696" y="3188583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er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3" name="Dikdörtgen 22"/>
          <p:cNvSpPr/>
          <p:nvPr/>
        </p:nvSpPr>
        <p:spPr>
          <a:xfrm>
            <a:off x="1835696" y="3109267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ar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1843269" y="3116575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ir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1818995" y="3116575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or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7" name="Dikdörtgen 26"/>
          <p:cNvSpPr/>
          <p:nvPr/>
        </p:nvSpPr>
        <p:spPr>
          <a:xfrm>
            <a:off x="1818995" y="3116575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ur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8" name="Dikdörtgen 27"/>
          <p:cNvSpPr/>
          <p:nvPr/>
        </p:nvSpPr>
        <p:spPr>
          <a:xfrm>
            <a:off x="1843269" y="3109266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en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9" name="Dikdörtgen 28"/>
          <p:cNvSpPr/>
          <p:nvPr/>
        </p:nvSpPr>
        <p:spPr>
          <a:xfrm>
            <a:off x="1818995" y="3116575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an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30" name="Dikdörtgen 29"/>
          <p:cNvSpPr/>
          <p:nvPr/>
        </p:nvSpPr>
        <p:spPr>
          <a:xfrm>
            <a:off x="1802294" y="3109265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in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31" name="Dikdörtgen 30"/>
          <p:cNvSpPr/>
          <p:nvPr/>
        </p:nvSpPr>
        <p:spPr>
          <a:xfrm>
            <a:off x="1802294" y="3109264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on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32" name="Dikdörtgen 31"/>
          <p:cNvSpPr/>
          <p:nvPr/>
        </p:nvSpPr>
        <p:spPr>
          <a:xfrm>
            <a:off x="1818995" y="3116575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un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33" name="Dikdörtgen 32"/>
          <p:cNvSpPr/>
          <p:nvPr/>
        </p:nvSpPr>
        <p:spPr>
          <a:xfrm>
            <a:off x="1843269" y="3109263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em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34" name="Dikdörtgen 33"/>
          <p:cNvSpPr/>
          <p:nvPr/>
        </p:nvSpPr>
        <p:spPr>
          <a:xfrm>
            <a:off x="1835696" y="3109262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im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35" name="Dikdörtgen 34"/>
          <p:cNvSpPr/>
          <p:nvPr/>
        </p:nvSpPr>
        <p:spPr>
          <a:xfrm>
            <a:off x="1802294" y="3109261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om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36" name="Dikdörtgen 35"/>
          <p:cNvSpPr/>
          <p:nvPr/>
        </p:nvSpPr>
        <p:spPr>
          <a:xfrm>
            <a:off x="1835696" y="3109260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um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72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4000"/>
    </mc:Choice>
    <mc:Fallback xmlns="">
      <p:transition spd="slow" advClick="0" advTm="12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1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3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4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6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7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8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0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1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3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4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pic>
        <p:nvPicPr>
          <p:cNvPr id="7178" name="Picture 10" descr="http://img-fotki.yandex.ru/get/3008/114259404.50a/0_83cab_1633a23f_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1430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http://img-fotki.yandex.ru/get/3008/114259404.50a/0_83cab_1633a23f_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428" y="188640"/>
            <a:ext cx="11430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4" descr="http://img-fotki.yandex.ru/get/3008/114259404.50a/0_83cab_1633a23f_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45224"/>
            <a:ext cx="11430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4" name="Picture 16" descr="http://img-fotki.yandex.ru/get/3008/114259404.50a/0_83cab_1633a23f_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445223"/>
            <a:ext cx="11430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Dikdörtgen 12"/>
          <p:cNvSpPr/>
          <p:nvPr/>
        </p:nvSpPr>
        <p:spPr>
          <a:xfrm>
            <a:off x="0" y="188640"/>
            <a:ext cx="90864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çık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he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ler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835696" y="2708920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730768" y="2708919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1835696" y="2708918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1730768" y="2708917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lo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1560561" y="2589297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1835696" y="2589296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te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1835696" y="2589295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1560561" y="2589297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ti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2" name="Dikdörtgen 21"/>
          <p:cNvSpPr/>
          <p:nvPr/>
        </p:nvSpPr>
        <p:spPr>
          <a:xfrm>
            <a:off x="1730768" y="2589294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to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3" name="Dikdörtgen 22"/>
          <p:cNvSpPr/>
          <p:nvPr/>
        </p:nvSpPr>
        <p:spPr>
          <a:xfrm>
            <a:off x="1730768" y="2589297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1835696" y="2589297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5" name="Dikdörtgen 24"/>
          <p:cNvSpPr/>
          <p:nvPr/>
        </p:nvSpPr>
        <p:spPr>
          <a:xfrm>
            <a:off x="1730768" y="2589293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1835696" y="2589297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ri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7" name="Dikdörtgen 26"/>
          <p:cNvSpPr/>
          <p:nvPr/>
        </p:nvSpPr>
        <p:spPr>
          <a:xfrm>
            <a:off x="1730768" y="2589292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ro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8" name="Dikdörtgen 27"/>
          <p:cNvSpPr/>
          <p:nvPr/>
        </p:nvSpPr>
        <p:spPr>
          <a:xfrm>
            <a:off x="1835696" y="2589297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9" name="Dikdörtgen 28"/>
          <p:cNvSpPr/>
          <p:nvPr/>
        </p:nvSpPr>
        <p:spPr>
          <a:xfrm>
            <a:off x="1835696" y="2589297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30" name="Dikdörtgen 29"/>
          <p:cNvSpPr/>
          <p:nvPr/>
        </p:nvSpPr>
        <p:spPr>
          <a:xfrm>
            <a:off x="1835696" y="2589291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31" name="Dikdörtgen 30"/>
          <p:cNvSpPr/>
          <p:nvPr/>
        </p:nvSpPr>
        <p:spPr>
          <a:xfrm>
            <a:off x="1730768" y="2589297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ni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32" name="Dikdörtgen 31"/>
          <p:cNvSpPr/>
          <p:nvPr/>
        </p:nvSpPr>
        <p:spPr>
          <a:xfrm>
            <a:off x="1730768" y="2708916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no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33" name="Dikdörtgen 32"/>
          <p:cNvSpPr/>
          <p:nvPr/>
        </p:nvSpPr>
        <p:spPr>
          <a:xfrm>
            <a:off x="1730768" y="2708915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34" name="Dikdörtgen 33"/>
          <p:cNvSpPr/>
          <p:nvPr/>
        </p:nvSpPr>
        <p:spPr>
          <a:xfrm>
            <a:off x="1730768" y="2589290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35" name="Dikdörtgen 34"/>
          <p:cNvSpPr/>
          <p:nvPr/>
        </p:nvSpPr>
        <p:spPr>
          <a:xfrm>
            <a:off x="1835696" y="2589297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36" name="Dikdörtgen 35"/>
          <p:cNvSpPr/>
          <p:nvPr/>
        </p:nvSpPr>
        <p:spPr>
          <a:xfrm>
            <a:off x="1730768" y="2589289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mi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37" name="Dikdörtgen 36"/>
          <p:cNvSpPr/>
          <p:nvPr/>
        </p:nvSpPr>
        <p:spPr>
          <a:xfrm>
            <a:off x="1730768" y="2589297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mo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38" name="Dikdörtgen 37"/>
          <p:cNvSpPr/>
          <p:nvPr/>
        </p:nvSpPr>
        <p:spPr>
          <a:xfrm>
            <a:off x="1835696" y="2589288"/>
            <a:ext cx="525295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</a:t>
            </a:r>
            <a:endParaRPr lang="tr-TR" sz="15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67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4000"/>
    </mc:Choice>
    <mc:Fallback xmlns="">
      <p:transition spd="slow" advClick="0" advTm="12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"/>
                            </p:stCondLst>
                            <p:childTnLst>
                              <p:par>
                                <p:cTn id="18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0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"/>
                            </p:stCondLst>
                            <p:childTnLst>
                              <p:par>
                                <p:cTn id="20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"/>
                            </p:stCondLst>
                            <p:childTnLst>
                              <p:par>
                                <p:cTn id="22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2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00"/>
                            </p:stCondLst>
                            <p:childTnLst>
                              <p:par>
                                <p:cTn id="23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4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00"/>
                            </p:stCondLst>
                            <p:childTnLst>
                              <p:par>
                                <p:cTn id="24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5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500"/>
                            </p:stCondLst>
                            <p:childTnLst>
                              <p:par>
                                <p:cTn id="25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6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500"/>
                            </p:stCondLst>
                            <p:childTnLst>
                              <p:par>
                                <p:cTn id="27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500"/>
                            </p:stCondLst>
                            <p:childTnLst>
                              <p:par>
                                <p:cTn id="28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9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500"/>
                            </p:stCondLst>
                            <p:childTnLst>
                              <p:par>
                                <p:cTn id="29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0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500"/>
                            </p:stCondLst>
                            <p:childTnLst>
                              <p:par>
                                <p:cTn id="3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2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500"/>
                            </p:stCondLst>
                            <p:childTnLst>
                              <p:par>
                                <p:cTn id="32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3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53</Words>
  <Application>Microsoft Office PowerPoint</Application>
  <PresentationFormat>Ekran Gösterisi (4:3)</PresentationFormat>
  <Paragraphs>51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İhsan Durak</cp:lastModifiedBy>
  <cp:revision>19</cp:revision>
  <dcterms:created xsi:type="dcterms:W3CDTF">2013-07-01T19:15:16Z</dcterms:created>
  <dcterms:modified xsi:type="dcterms:W3CDTF">2015-12-09T15:58:40Z</dcterms:modified>
</cp:coreProperties>
</file>