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6" r:id="rId14"/>
    <p:sldId id="272" r:id="rId15"/>
    <p:sldId id="273" r:id="rId16"/>
    <p:sldId id="274" r:id="rId17"/>
    <p:sldId id="275" r:id="rId18"/>
    <p:sldId id="269" r:id="rId19"/>
    <p:sldId id="270" r:id="rId20"/>
    <p:sldId id="271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F9B2-5085-45A5-8B27-A2BFAFDB2515}" type="datetimeFigureOut">
              <a:rPr lang="tr-TR" smtClean="0"/>
              <a:t>05.01.2016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F26C-8193-44F1-BAC6-1ABEA25FE3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0897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F9B2-5085-45A5-8B27-A2BFAFDB2515}" type="datetimeFigureOut">
              <a:rPr lang="tr-TR" smtClean="0"/>
              <a:t>05.01.2016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F26C-8193-44F1-BAC6-1ABEA25FE3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685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F9B2-5085-45A5-8B27-A2BFAFDB2515}" type="datetimeFigureOut">
              <a:rPr lang="tr-TR" smtClean="0"/>
              <a:t>05.01.2016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F26C-8193-44F1-BAC6-1ABEA25FE3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6149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F9B2-5085-45A5-8B27-A2BFAFDB2515}" type="datetimeFigureOut">
              <a:rPr lang="tr-TR" smtClean="0"/>
              <a:t>05.01.2016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F26C-8193-44F1-BAC6-1ABEA25FE3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3482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F9B2-5085-45A5-8B27-A2BFAFDB2515}" type="datetimeFigureOut">
              <a:rPr lang="tr-TR" smtClean="0"/>
              <a:t>05.01.2016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F26C-8193-44F1-BAC6-1ABEA25FE3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3144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F9B2-5085-45A5-8B27-A2BFAFDB2515}" type="datetimeFigureOut">
              <a:rPr lang="tr-TR" smtClean="0"/>
              <a:t>05.01.2016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F26C-8193-44F1-BAC6-1ABEA25FE3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219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F9B2-5085-45A5-8B27-A2BFAFDB2515}" type="datetimeFigureOut">
              <a:rPr lang="tr-TR" smtClean="0"/>
              <a:t>05.01.2016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F26C-8193-44F1-BAC6-1ABEA25FE3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3818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F9B2-5085-45A5-8B27-A2BFAFDB2515}" type="datetimeFigureOut">
              <a:rPr lang="tr-TR" smtClean="0"/>
              <a:t>05.01.2016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F26C-8193-44F1-BAC6-1ABEA25FE3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1792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F9B2-5085-45A5-8B27-A2BFAFDB2515}" type="datetimeFigureOut">
              <a:rPr lang="tr-TR" smtClean="0"/>
              <a:t>05.01.2016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F26C-8193-44F1-BAC6-1ABEA25FE3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3699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F9B2-5085-45A5-8B27-A2BFAFDB2515}" type="datetimeFigureOut">
              <a:rPr lang="tr-TR" smtClean="0"/>
              <a:t>05.01.2016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F26C-8193-44F1-BAC6-1ABEA25FE3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315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F9B2-5085-45A5-8B27-A2BFAFDB2515}" type="datetimeFigureOut">
              <a:rPr lang="tr-TR" smtClean="0"/>
              <a:t>05.01.2016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F26C-8193-44F1-BAC6-1ABEA25FE3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9073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AF9B2-5085-45A5-8B27-A2BFAFDB2515}" type="datetimeFigureOut">
              <a:rPr lang="tr-TR" smtClean="0"/>
              <a:t>05.01.2016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FF26C-8193-44F1-BAC6-1ABEA25FE3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3040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.tr/imgres?start=89&amp;biw=1600&amp;bih=719&amp;tbm=isch&amp;tbnid=nP-J3653M0WJEM:&amp;imgrefurl=http://etkinlikdunyasi.blogspot.com/2009_04_01_archive.html&amp;docid=kqrRcizAr6rBsM&amp;imgurl=http://3.bp.blogspot.com/_J8oY93z8aZ0/SfVijOJ3YpI/AAAAAAAAAbM/6Oc-vWMkHT4/s200/ba9db4702a.gif&amp;w=149&amp;h=200&amp;ei=pknEUtyMFdLb7AailYG4Cw&amp;zoom=1&amp;iact=rc&amp;page=3&amp;tbnh=128&amp;tbnw=86&amp;ndsp=47&amp;ved=1t:429,r:14,s:100,i:46&amp;tx=47&amp;ty=48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.tr/imgres?sa=X&amp;biw=1600&amp;bih=719&amp;tbm=isch&amp;tbnid=Z0j6wtnzr5bq7M:&amp;imgrefurl=http://www.xn--boyamaoyunlar-gbc.com/cocoric%C3%B3-boyama.html&amp;docid=7fTBFrT7ZSz8NM&amp;imgurl=http://img.xn--boyamaoyunlar-gbc.com/sabun-balonlar%C4%B1-yapmak-i%C3%A7_4fd85e9ca2506-p.gif&amp;w=280&amp;h=362&amp;ei=ukfEUtzbLajF7Abzj4CIAQ&amp;zoom=1&amp;iact=hc&amp;vpx=623&amp;vpy=73&amp;dur=3717&amp;hovh=255&amp;hovw=197&amp;tx=100&amp;ty=146&amp;page=1&amp;tbnh=143&amp;tbnw=111&amp;start=0&amp;ndsp=36&amp;ved=1t:429,r:5,s:0,i:9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15616" y="980728"/>
            <a:ext cx="1472208" cy="1345704"/>
          </a:xfrm>
        </p:spPr>
        <p:txBody>
          <a:bodyPr>
            <a:noAutofit/>
          </a:bodyPr>
          <a:lstStyle/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a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5796136" y="836712"/>
            <a:ext cx="1472208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ş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aş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H="1">
            <a:off x="4920475" y="2132856"/>
            <a:ext cx="122413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080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980728"/>
            <a:ext cx="2808312" cy="1345704"/>
          </a:xfrm>
        </p:spPr>
        <p:txBody>
          <a:bodyPr>
            <a:noAutofit/>
          </a:bodyPr>
          <a:lstStyle/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ka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5364088" y="836712"/>
            <a:ext cx="3024336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şık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kaşık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H="1">
            <a:off x="4920475" y="2132856"/>
            <a:ext cx="122413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438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980728"/>
            <a:ext cx="2808312" cy="1345704"/>
          </a:xfrm>
        </p:spPr>
        <p:txBody>
          <a:bodyPr>
            <a:noAutofit/>
          </a:bodyPr>
          <a:lstStyle/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şük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5364088" y="836712"/>
            <a:ext cx="3024336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ran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şükran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H="1">
            <a:off x="4920475" y="2132856"/>
            <a:ext cx="122413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438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980728"/>
            <a:ext cx="2808312" cy="1345704"/>
          </a:xfrm>
        </p:spPr>
        <p:txBody>
          <a:bodyPr>
            <a:noAutofit/>
          </a:bodyPr>
          <a:lstStyle/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şır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5364088" y="836712"/>
            <a:ext cx="3024336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nak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Şırnak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H="1">
            <a:off x="4920475" y="2132856"/>
            <a:ext cx="122413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438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980728"/>
            <a:ext cx="2808312" cy="1345704"/>
          </a:xfrm>
        </p:spPr>
        <p:txBody>
          <a:bodyPr>
            <a:noAutofit/>
          </a:bodyPr>
          <a:lstStyle/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şe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5364088" y="836712"/>
            <a:ext cx="3024336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kil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şekil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H="1">
            <a:off x="4920475" y="2132856"/>
            <a:ext cx="122413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9166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980728"/>
            <a:ext cx="2808312" cy="1345704"/>
          </a:xfrm>
        </p:spPr>
        <p:txBody>
          <a:bodyPr>
            <a:noAutofit/>
          </a:bodyPr>
          <a:lstStyle/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eş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5364088" y="836712"/>
            <a:ext cx="3024336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ya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eşya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H="1">
            <a:off x="4920475" y="2132856"/>
            <a:ext cx="122413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097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980728"/>
            <a:ext cx="2808312" cy="1345704"/>
          </a:xfrm>
        </p:spPr>
        <p:txBody>
          <a:bodyPr>
            <a:noAutofit/>
          </a:bodyPr>
          <a:lstStyle/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e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5364088" y="836712"/>
            <a:ext cx="3024336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şek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eşek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H="1">
            <a:off x="4920475" y="2132856"/>
            <a:ext cx="122413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610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980728"/>
            <a:ext cx="2808312" cy="1345704"/>
          </a:xfrm>
        </p:spPr>
        <p:txBody>
          <a:bodyPr>
            <a:noAutofit/>
          </a:bodyPr>
          <a:lstStyle/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ye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5364088" y="836712"/>
            <a:ext cx="3024336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şil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yeşil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H="1">
            <a:off x="4920475" y="2132856"/>
            <a:ext cx="122413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141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980728"/>
            <a:ext cx="2808312" cy="1345704"/>
          </a:xfrm>
        </p:spPr>
        <p:txBody>
          <a:bodyPr>
            <a:noAutofit/>
          </a:bodyPr>
          <a:lstStyle/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ü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3491880" y="836712"/>
            <a:ext cx="3024336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şü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187624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üşümüş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>
            <a:off x="4920475" y="2348880"/>
            <a:ext cx="0" cy="12961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Alt Başlık 2"/>
          <p:cNvSpPr txBox="1">
            <a:spLocks/>
          </p:cNvSpPr>
          <p:nvPr/>
        </p:nvSpPr>
        <p:spPr>
          <a:xfrm>
            <a:off x="6588224" y="836712"/>
            <a:ext cx="3024336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müş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10" name="Düz Ok Bağlayıcısı 9"/>
          <p:cNvCxnSpPr/>
          <p:nvPr/>
        </p:nvCxnSpPr>
        <p:spPr>
          <a:xfrm flipH="1">
            <a:off x="5868144" y="2060848"/>
            <a:ext cx="1872208" cy="15841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084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980728"/>
            <a:ext cx="2808312" cy="1345704"/>
          </a:xfrm>
        </p:spPr>
        <p:txBody>
          <a:bodyPr>
            <a:noAutofit/>
          </a:bodyPr>
          <a:lstStyle/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o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3491880" y="836712"/>
            <a:ext cx="3024336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ku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okumuş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>
            <a:off x="4920475" y="2348880"/>
            <a:ext cx="0" cy="12961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Alt Başlık 2"/>
          <p:cNvSpPr txBox="1">
            <a:spLocks/>
          </p:cNvSpPr>
          <p:nvPr/>
        </p:nvSpPr>
        <p:spPr>
          <a:xfrm>
            <a:off x="6588224" y="836712"/>
            <a:ext cx="3024336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muş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10" name="Düz Ok Bağlayıcısı 9"/>
          <p:cNvCxnSpPr/>
          <p:nvPr/>
        </p:nvCxnSpPr>
        <p:spPr>
          <a:xfrm flipH="1">
            <a:off x="5868144" y="2060848"/>
            <a:ext cx="1872208" cy="15841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438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980728"/>
            <a:ext cx="2808312" cy="1345704"/>
          </a:xfrm>
        </p:spPr>
        <p:txBody>
          <a:bodyPr>
            <a:noAutofit/>
          </a:bodyPr>
          <a:lstStyle/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ya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3491880" y="836712"/>
            <a:ext cx="3024336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şa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yaşamış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>
            <a:off x="4920475" y="2348880"/>
            <a:ext cx="0" cy="12961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Alt Başlık 2"/>
          <p:cNvSpPr txBox="1">
            <a:spLocks/>
          </p:cNvSpPr>
          <p:nvPr/>
        </p:nvSpPr>
        <p:spPr>
          <a:xfrm>
            <a:off x="6372200" y="836712"/>
            <a:ext cx="3024336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mış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10" name="Düz Ok Bağlayıcısı 9"/>
          <p:cNvCxnSpPr/>
          <p:nvPr/>
        </p:nvCxnSpPr>
        <p:spPr>
          <a:xfrm flipH="1">
            <a:off x="5868144" y="2060848"/>
            <a:ext cx="1872208" cy="15841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8841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15616" y="980728"/>
            <a:ext cx="1472208" cy="1345704"/>
          </a:xfrm>
        </p:spPr>
        <p:txBody>
          <a:bodyPr>
            <a:noAutofit/>
          </a:bodyPr>
          <a:lstStyle/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e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5796136" y="836712"/>
            <a:ext cx="1472208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ş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eş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H="1">
            <a:off x="4920475" y="2132856"/>
            <a:ext cx="122413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7092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980728"/>
            <a:ext cx="2808312" cy="1345704"/>
          </a:xfrm>
        </p:spPr>
        <p:txBody>
          <a:bodyPr>
            <a:noAutofit/>
          </a:bodyPr>
          <a:lstStyle/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ka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3491880" y="836712"/>
            <a:ext cx="3024336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şı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kaşımak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>
            <a:off x="4920475" y="2348880"/>
            <a:ext cx="0" cy="12961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Alt Başlık 2"/>
          <p:cNvSpPr txBox="1">
            <a:spLocks/>
          </p:cNvSpPr>
          <p:nvPr/>
        </p:nvSpPr>
        <p:spPr>
          <a:xfrm>
            <a:off x="6876256" y="836712"/>
            <a:ext cx="3024336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mak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10" name="Düz Ok Bağlayıcısı 9"/>
          <p:cNvCxnSpPr/>
          <p:nvPr/>
        </p:nvCxnSpPr>
        <p:spPr>
          <a:xfrm flipH="1">
            <a:off x="5868144" y="2060848"/>
            <a:ext cx="1872208" cy="15841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86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3700" dirty="0">
                <a:latin typeface="Hand writing Mutlu" pitchFamily="2" charset="0"/>
              </a:rPr>
              <a:t>Şekerli </a:t>
            </a:r>
          </a:p>
          <a:p>
            <a:pPr marL="0" indent="0" algn="ctr">
              <a:buNone/>
            </a:pPr>
            <a:r>
              <a:rPr lang="tr-TR" sz="3700" dirty="0">
                <a:latin typeface="Hand writing Mutlu" pitchFamily="2" charset="0"/>
              </a:rPr>
              <a:t>Şekerli yemiş. </a:t>
            </a:r>
          </a:p>
          <a:p>
            <a:pPr marL="0" indent="0" algn="ctr">
              <a:buNone/>
            </a:pPr>
            <a:r>
              <a:rPr lang="tr-TR" sz="3700" dirty="0">
                <a:latin typeface="Hand writing Mutlu" pitchFamily="2" charset="0"/>
              </a:rPr>
              <a:t>Şener şekerli yemiş. </a:t>
            </a:r>
          </a:p>
          <a:p>
            <a:pPr marL="0" indent="0" algn="ctr">
              <a:buNone/>
            </a:pPr>
            <a:r>
              <a:rPr lang="tr-TR" sz="3700" dirty="0">
                <a:latin typeface="Hand writing Mutlu" pitchFamily="2" charset="0"/>
              </a:rPr>
              <a:t>Şener beş şekerli kek yemiş. </a:t>
            </a:r>
          </a:p>
          <a:p>
            <a:pPr marL="0" indent="0" algn="ctr">
              <a:buNone/>
            </a:pPr>
            <a:r>
              <a:rPr lang="tr-TR" sz="3700" dirty="0">
                <a:latin typeface="Hand writing Mutlu" pitchFamily="2" charset="0"/>
              </a:rPr>
              <a:t>Şener beş tane şekerli kek yemiş. </a:t>
            </a:r>
          </a:p>
          <a:p>
            <a:pPr marL="0" indent="0" algn="ctr">
              <a:buNone/>
            </a:pPr>
            <a:r>
              <a:rPr lang="tr-TR" sz="3700" dirty="0">
                <a:latin typeface="Hand writing Mutlu" pitchFamily="2" charset="0"/>
              </a:rPr>
              <a:t>Şener beş şekerli kek yemiş. </a:t>
            </a:r>
          </a:p>
          <a:p>
            <a:pPr marL="0" indent="0" algn="ctr">
              <a:buNone/>
            </a:pPr>
            <a:r>
              <a:rPr lang="tr-TR" sz="3700" dirty="0">
                <a:latin typeface="Hand writing Mutlu" pitchFamily="2" charset="0"/>
              </a:rPr>
              <a:t>Şener şekerli yemiş. </a:t>
            </a:r>
          </a:p>
          <a:p>
            <a:pPr marL="0" indent="0" algn="ctr">
              <a:buNone/>
            </a:pPr>
            <a:r>
              <a:rPr lang="tr-TR" sz="3700" dirty="0">
                <a:latin typeface="Hand writing Mutlu" pitchFamily="2" charset="0"/>
              </a:rPr>
              <a:t>Şekerli yemiş. </a:t>
            </a:r>
          </a:p>
          <a:p>
            <a:pPr marL="0" indent="0" algn="ctr">
              <a:buNone/>
            </a:pPr>
            <a:r>
              <a:rPr lang="tr-TR" sz="3700" dirty="0">
                <a:latin typeface="Hand writing Mutlu" pitchFamily="2" charset="0"/>
              </a:rPr>
              <a:t>Şekerli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1857375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32656"/>
            <a:ext cx="1857375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631166"/>
            <a:ext cx="1656184" cy="2020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2659" y="4826958"/>
            <a:ext cx="1656184" cy="2020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1416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33670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3500" dirty="0">
                <a:latin typeface="Hand writing Mutlu" pitchFamily="2" charset="0"/>
              </a:rPr>
              <a:t>Şenay </a:t>
            </a:r>
          </a:p>
          <a:p>
            <a:pPr marL="0" indent="0" algn="ctr">
              <a:buNone/>
            </a:pPr>
            <a:r>
              <a:rPr lang="tr-TR" sz="3500" dirty="0">
                <a:latin typeface="Hand writing Mutlu" pitchFamily="2" charset="0"/>
              </a:rPr>
              <a:t>Şenay konuştu. </a:t>
            </a:r>
          </a:p>
          <a:p>
            <a:pPr marL="0" indent="0" algn="ctr">
              <a:buNone/>
            </a:pPr>
            <a:r>
              <a:rPr lang="tr-TR" sz="3500" dirty="0">
                <a:latin typeface="Hand writing Mutlu" pitchFamily="2" charset="0"/>
              </a:rPr>
              <a:t>Şenay şakır şakır konuştu. </a:t>
            </a:r>
          </a:p>
          <a:p>
            <a:pPr marL="0" indent="0" algn="ctr">
              <a:buNone/>
            </a:pPr>
            <a:r>
              <a:rPr lang="tr-TR" sz="3500" dirty="0">
                <a:latin typeface="Hand writing Mutlu" pitchFamily="2" charset="0"/>
              </a:rPr>
              <a:t>Şenay derste şakır şakır konuştu. </a:t>
            </a:r>
          </a:p>
          <a:p>
            <a:pPr marL="0" indent="0" algn="ctr">
              <a:buNone/>
            </a:pPr>
            <a:r>
              <a:rPr lang="tr-TR" sz="3500" dirty="0">
                <a:latin typeface="Hand writing Mutlu" pitchFamily="2" charset="0"/>
              </a:rPr>
              <a:t>Şenay dün derste şakır şakır konuştu. </a:t>
            </a:r>
          </a:p>
          <a:p>
            <a:pPr marL="0" indent="0" algn="ctr">
              <a:buNone/>
            </a:pPr>
            <a:r>
              <a:rPr lang="tr-TR" sz="3500" dirty="0">
                <a:latin typeface="Hand writing Mutlu" pitchFamily="2" charset="0"/>
              </a:rPr>
              <a:t>Şenay derste şakır şakır konuştu. </a:t>
            </a:r>
          </a:p>
          <a:p>
            <a:pPr marL="0" indent="0" algn="ctr">
              <a:buNone/>
            </a:pPr>
            <a:r>
              <a:rPr lang="tr-TR" sz="3500" dirty="0">
                <a:latin typeface="Hand writing Mutlu" pitchFamily="2" charset="0"/>
              </a:rPr>
              <a:t>Şenay şakır şakır konuştu. </a:t>
            </a:r>
          </a:p>
          <a:p>
            <a:pPr marL="0" indent="0" algn="ctr">
              <a:buNone/>
            </a:pPr>
            <a:r>
              <a:rPr lang="tr-TR" sz="3500" dirty="0">
                <a:latin typeface="Hand writing Mutlu" pitchFamily="2" charset="0"/>
              </a:rPr>
              <a:t>Şenay konuştu. </a:t>
            </a:r>
          </a:p>
          <a:p>
            <a:pPr marL="0" indent="0" algn="ctr">
              <a:buNone/>
            </a:pPr>
            <a:r>
              <a:rPr lang="tr-TR" sz="3500" dirty="0">
                <a:latin typeface="Hand writing Mutlu" pitchFamily="2" charset="0"/>
              </a:rPr>
              <a:t>Şenay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38916"/>
            <a:ext cx="1476375" cy="28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15786"/>
            <a:ext cx="1476375" cy="28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567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976664"/>
          </a:xfrm>
        </p:spPr>
        <p:txBody>
          <a:bodyPr>
            <a:noAutofit/>
          </a:bodyPr>
          <a:lstStyle/>
          <a:p>
            <a:pPr algn="ctr"/>
            <a:r>
              <a:rPr lang="tr-TR" sz="2200" dirty="0">
                <a:latin typeface="Hand writing Mutlu" pitchFamily="2" charset="0"/>
              </a:rPr>
              <a:t>Torba </a:t>
            </a:r>
          </a:p>
          <a:p>
            <a:pPr algn="ctr"/>
            <a:r>
              <a:rPr lang="tr-TR" sz="2200" dirty="0">
                <a:latin typeface="Hand writing Mutlu" pitchFamily="2" charset="0"/>
              </a:rPr>
              <a:t>Bu torba </a:t>
            </a:r>
          </a:p>
          <a:p>
            <a:pPr algn="ctr"/>
            <a:r>
              <a:rPr lang="tr-TR" sz="2200" dirty="0">
                <a:latin typeface="Hand writing Mutlu" pitchFamily="2" charset="0"/>
              </a:rPr>
              <a:t>Bu bordo torba</a:t>
            </a:r>
          </a:p>
          <a:p>
            <a:pPr algn="ctr"/>
            <a:r>
              <a:rPr lang="tr-TR" sz="2200" dirty="0">
                <a:latin typeface="Hand writing Mutlu" pitchFamily="2" charset="0"/>
              </a:rPr>
              <a:t>Bu bir bordo torba</a:t>
            </a:r>
          </a:p>
          <a:p>
            <a:pPr algn="ctr"/>
            <a:r>
              <a:rPr lang="tr-TR" sz="2200" dirty="0">
                <a:latin typeface="Hand writing Mutlu" pitchFamily="2" charset="0"/>
              </a:rPr>
              <a:t>Bu dolu bir bordo torba</a:t>
            </a:r>
          </a:p>
          <a:p>
            <a:pPr algn="ctr"/>
            <a:r>
              <a:rPr lang="tr-TR" sz="2200" dirty="0">
                <a:latin typeface="Hand writing Mutlu" pitchFamily="2" charset="0"/>
              </a:rPr>
              <a:t>Bu çok dolu bir bordo torba</a:t>
            </a:r>
          </a:p>
          <a:p>
            <a:pPr algn="ctr"/>
            <a:r>
              <a:rPr lang="tr-TR" sz="2200" dirty="0">
                <a:latin typeface="Hand writing Mutlu" pitchFamily="2" charset="0"/>
              </a:rPr>
              <a:t>Bu çok bamya dolu bir bordo torba</a:t>
            </a:r>
          </a:p>
          <a:p>
            <a:pPr algn="ctr"/>
            <a:r>
              <a:rPr lang="tr-TR" sz="2200" dirty="0">
                <a:latin typeface="Hand writing Mutlu" pitchFamily="2" charset="0"/>
              </a:rPr>
              <a:t>Bu çok iri bamya dolu bir bordo torba</a:t>
            </a:r>
          </a:p>
          <a:p>
            <a:pPr algn="ctr"/>
            <a:r>
              <a:rPr lang="tr-TR" sz="2200" dirty="0">
                <a:latin typeface="Hand writing Mutlu" pitchFamily="2" charset="0"/>
              </a:rPr>
              <a:t>Bu çok iri bamya ile marul dolu bir bordo torba</a:t>
            </a:r>
          </a:p>
          <a:p>
            <a:pPr algn="ctr"/>
            <a:r>
              <a:rPr lang="tr-TR" sz="2200" dirty="0">
                <a:latin typeface="Hand writing Mutlu" pitchFamily="2" charset="0"/>
              </a:rPr>
              <a:t>Bu çok iri bamya dolu bir bordo torba</a:t>
            </a:r>
          </a:p>
          <a:p>
            <a:pPr algn="ctr"/>
            <a:r>
              <a:rPr lang="tr-TR" sz="2200" dirty="0">
                <a:latin typeface="Hand writing Mutlu" pitchFamily="2" charset="0"/>
              </a:rPr>
              <a:t>Bu çok bamya dolu bir bordo torba</a:t>
            </a:r>
          </a:p>
          <a:p>
            <a:pPr algn="ctr"/>
            <a:r>
              <a:rPr lang="tr-TR" sz="2200" dirty="0">
                <a:latin typeface="Hand writing Mutlu" pitchFamily="2" charset="0"/>
              </a:rPr>
              <a:t>Bu çok dolu bir bordo torba</a:t>
            </a:r>
          </a:p>
          <a:p>
            <a:pPr algn="ctr"/>
            <a:r>
              <a:rPr lang="tr-TR" sz="2200" dirty="0">
                <a:latin typeface="Hand writing Mutlu" pitchFamily="2" charset="0"/>
              </a:rPr>
              <a:t>Bu dolu bir bordo torba</a:t>
            </a:r>
          </a:p>
          <a:p>
            <a:pPr algn="ctr"/>
            <a:r>
              <a:rPr lang="tr-TR" sz="2200" dirty="0">
                <a:latin typeface="Hand writing Mutlu" pitchFamily="2" charset="0"/>
              </a:rPr>
              <a:t>Bu bordo torba</a:t>
            </a:r>
          </a:p>
          <a:p>
            <a:pPr algn="ctr"/>
            <a:r>
              <a:rPr lang="tr-TR" sz="2200" dirty="0">
                <a:latin typeface="Hand writing Mutlu" pitchFamily="2" charset="0"/>
              </a:rPr>
              <a:t>Bu torba </a:t>
            </a:r>
          </a:p>
          <a:p>
            <a:pPr algn="ctr"/>
            <a:r>
              <a:rPr lang="tr-TR" sz="2200" dirty="0">
                <a:latin typeface="Hand writing Mutlu" pitchFamily="2" charset="0"/>
              </a:rPr>
              <a:t>Torba</a:t>
            </a:r>
          </a:p>
          <a:p>
            <a:pPr algn="ctr"/>
            <a:endParaRPr lang="tr-TR" sz="2200" dirty="0">
              <a:latin typeface="Hand writing Mutlu" pitchFamily="2" charset="0"/>
            </a:endParaRPr>
          </a:p>
        </p:txBody>
      </p:sp>
      <p:pic>
        <p:nvPicPr>
          <p:cNvPr id="2052" name="Resim 10" descr="https://encrypted-tbn1.gstatic.com/images?q=tbn:ANd9GcQrShqCo71jOCHT9Uh5jY_Ox3wrYRJBmQifPgcb9lWrLOGqqTNTyNYpWfo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1743075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Resim 10" descr="https://encrypted-tbn1.gstatic.com/images?q=tbn:ANd9GcQrShqCo71jOCHT9Uh5jY_Ox3wrYRJBmQifPgcb9lWrLOGqqTNTyNYpWfo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65104"/>
            <a:ext cx="1743075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Resim 10" descr="https://encrypted-tbn1.gstatic.com/images?q=tbn:ANd9GcQrShqCo71jOCHT9Uh5jY_Ox3wrYRJBmQifPgcb9lWrLOGqqTNTyNYpWfo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16631"/>
            <a:ext cx="1743075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Resim 10" descr="https://encrypted-tbn1.gstatic.com/images?q=tbn:ANd9GcQrShqCo71jOCHT9Uh5jY_Ox3wrYRJBmQifPgcb9lWrLOGqqTNTyNYpWfo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6532" y="4331715"/>
            <a:ext cx="1743075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34973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tr-TR" dirty="0">
                <a:latin typeface="Hand writing Mutlu" pitchFamily="2" charset="0"/>
              </a:rPr>
              <a:t>Sabunla </a:t>
            </a:r>
          </a:p>
          <a:p>
            <a:pPr algn="ctr"/>
            <a:r>
              <a:rPr lang="tr-TR" dirty="0">
                <a:latin typeface="Hand writing Mutlu" pitchFamily="2" charset="0"/>
              </a:rPr>
              <a:t>Bora sabunla </a:t>
            </a:r>
          </a:p>
          <a:p>
            <a:pPr algn="ctr"/>
            <a:r>
              <a:rPr lang="tr-TR" dirty="0">
                <a:latin typeface="Hand writing Mutlu" pitchFamily="2" charset="0"/>
              </a:rPr>
              <a:t>Bora elini sabunla</a:t>
            </a:r>
          </a:p>
          <a:p>
            <a:pPr algn="ctr"/>
            <a:r>
              <a:rPr lang="tr-TR" dirty="0">
                <a:latin typeface="Hand writing Mutlu" pitchFamily="2" charset="0"/>
              </a:rPr>
              <a:t>Bora elini suyla sabunla</a:t>
            </a:r>
          </a:p>
          <a:p>
            <a:pPr algn="ctr"/>
            <a:r>
              <a:rPr lang="tr-TR" dirty="0">
                <a:latin typeface="Hand writing Mutlu" pitchFamily="2" charset="0"/>
              </a:rPr>
              <a:t>Bora elini suyla iyi sabunla</a:t>
            </a:r>
          </a:p>
          <a:p>
            <a:pPr algn="ctr"/>
            <a:r>
              <a:rPr lang="tr-TR" dirty="0">
                <a:latin typeface="Hand writing Mutlu" pitchFamily="2" charset="0"/>
              </a:rPr>
              <a:t>Bora elini suyla böyle sabunla</a:t>
            </a:r>
          </a:p>
          <a:p>
            <a:pPr algn="ctr"/>
            <a:r>
              <a:rPr lang="tr-TR" dirty="0">
                <a:latin typeface="Hand writing Mutlu" pitchFamily="2" charset="0"/>
              </a:rPr>
              <a:t>Bora elini bununla böyle sabunla</a:t>
            </a:r>
          </a:p>
          <a:p>
            <a:pPr algn="ctr"/>
            <a:r>
              <a:rPr lang="tr-TR" dirty="0">
                <a:latin typeface="Hand writing Mutlu" pitchFamily="2" charset="0"/>
              </a:rPr>
              <a:t>Bora elini suyla iyi sabunla</a:t>
            </a:r>
          </a:p>
          <a:p>
            <a:pPr algn="ctr"/>
            <a:r>
              <a:rPr lang="tr-TR" dirty="0">
                <a:latin typeface="Hand writing Mutlu" pitchFamily="2" charset="0"/>
              </a:rPr>
              <a:t>Bora elini suyla sabunla</a:t>
            </a:r>
          </a:p>
          <a:p>
            <a:pPr algn="ctr"/>
            <a:r>
              <a:rPr lang="tr-TR" dirty="0">
                <a:latin typeface="Hand writing Mutlu" pitchFamily="2" charset="0"/>
              </a:rPr>
              <a:t>Bora elini sabunla</a:t>
            </a:r>
          </a:p>
          <a:p>
            <a:pPr algn="ctr"/>
            <a:r>
              <a:rPr lang="tr-TR" dirty="0">
                <a:latin typeface="Hand writing Mutlu" pitchFamily="2" charset="0"/>
              </a:rPr>
              <a:t>Bora sabunla </a:t>
            </a:r>
          </a:p>
          <a:p>
            <a:pPr algn="ctr"/>
            <a:r>
              <a:rPr lang="tr-TR" dirty="0">
                <a:latin typeface="Hand writing Mutlu" pitchFamily="2" charset="0"/>
              </a:rPr>
              <a:t>Sabunla</a:t>
            </a:r>
          </a:p>
          <a:p>
            <a:pPr algn="ctr"/>
            <a:endParaRPr lang="tr-TR" dirty="0">
              <a:latin typeface="Hand writing Mutlu" pitchFamily="2" charset="0"/>
            </a:endParaRPr>
          </a:p>
        </p:txBody>
      </p:sp>
      <p:pic>
        <p:nvPicPr>
          <p:cNvPr id="3074" name="rg_hi" descr="https://encrypted-tbn2.gstatic.com/images?q=tbn:ANd9GcRzSQvwZE2ncxWbCuYmXuBNKNio__V7cBproI7qWe4GNwBN5-Xh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876425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https://encrypted-tbn1.gstatic.com/images?q=tbn:ANd9GcTOORQUww_i4VI1VG2zcK0H-9_HUsCaVaX_wF2vjY8lBrO562FWU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373216"/>
            <a:ext cx="2186186" cy="1311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rg_hi" descr="https://encrypted-tbn2.gstatic.com/images?q=tbn:ANd9GcRzSQvwZE2ncxWbCuYmXuBNKNio__V7cBproI7qWe4GNwBN5-Xh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89956"/>
            <a:ext cx="1553956" cy="2011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https://encrypted-tbn1.gstatic.com/images?q=tbn:ANd9GcTOORQUww_i4VI1VG2zcK0H-9_HUsCaVaX_wF2vjY8lBrO562FWU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373216"/>
            <a:ext cx="1810484" cy="1086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4514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15616" y="980728"/>
            <a:ext cx="1472208" cy="1345704"/>
          </a:xfrm>
        </p:spPr>
        <p:txBody>
          <a:bodyPr>
            <a:noAutofit/>
          </a:bodyPr>
          <a:lstStyle/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ı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5796136" y="836712"/>
            <a:ext cx="1472208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ş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ış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H="1">
            <a:off x="4920475" y="2132856"/>
            <a:ext cx="122413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7092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15616" y="980728"/>
            <a:ext cx="1472208" cy="1345704"/>
          </a:xfrm>
        </p:spPr>
        <p:txBody>
          <a:bodyPr>
            <a:noAutofit/>
          </a:bodyPr>
          <a:lstStyle/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i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5796136" y="836712"/>
            <a:ext cx="1472208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ş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iş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H="1">
            <a:off x="4920475" y="2132856"/>
            <a:ext cx="122413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7092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15616" y="980728"/>
            <a:ext cx="1472208" cy="1345704"/>
          </a:xfrm>
        </p:spPr>
        <p:txBody>
          <a:bodyPr>
            <a:noAutofit/>
          </a:bodyPr>
          <a:lstStyle/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ö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5796136" y="836712"/>
            <a:ext cx="1472208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ş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öş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H="1">
            <a:off x="4920475" y="2132856"/>
            <a:ext cx="122413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7092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15616" y="980728"/>
            <a:ext cx="1472208" cy="1345704"/>
          </a:xfrm>
        </p:spPr>
        <p:txBody>
          <a:bodyPr>
            <a:noAutofit/>
          </a:bodyPr>
          <a:lstStyle/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o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5796136" y="836712"/>
            <a:ext cx="1472208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ş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oş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H="1">
            <a:off x="4920475" y="2132856"/>
            <a:ext cx="122413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7092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27584" y="980728"/>
            <a:ext cx="2448272" cy="1345704"/>
          </a:xfrm>
        </p:spPr>
        <p:txBody>
          <a:bodyPr>
            <a:noAutofit/>
          </a:bodyPr>
          <a:lstStyle/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şa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5796136" y="836712"/>
            <a:ext cx="252028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ka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şaka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H="1">
            <a:off x="4920475" y="2132856"/>
            <a:ext cx="122413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7092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980728"/>
            <a:ext cx="2808312" cy="1345704"/>
          </a:xfrm>
        </p:spPr>
        <p:txBody>
          <a:bodyPr>
            <a:noAutofit/>
          </a:bodyPr>
          <a:lstStyle/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şi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5364088" y="836712"/>
            <a:ext cx="3024336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şe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şişe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H="1">
            <a:off x="4920475" y="2132856"/>
            <a:ext cx="122413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7092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980728"/>
            <a:ext cx="2808312" cy="1345704"/>
          </a:xfrm>
        </p:spPr>
        <p:txBody>
          <a:bodyPr>
            <a:noAutofit/>
          </a:bodyPr>
          <a:lstStyle/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şe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5364088" y="836712"/>
            <a:ext cx="3024336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err="1" smtClean="0">
                <a:solidFill>
                  <a:schemeClr val="tx1"/>
                </a:solidFill>
                <a:latin typeface="Hand writing Mutlu" pitchFamily="2" charset="0"/>
              </a:rPr>
              <a:t>ma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1435696" y="3861048"/>
            <a:ext cx="5440560" cy="1345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dirty="0" smtClean="0">
                <a:solidFill>
                  <a:schemeClr val="tx1"/>
                </a:solidFill>
                <a:latin typeface="Hand writing Mutlu" pitchFamily="2" charset="0"/>
              </a:rPr>
              <a:t>şema</a:t>
            </a:r>
            <a:endParaRPr lang="tr-TR" sz="88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123728" y="2182416"/>
            <a:ext cx="1224136" cy="1462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H="1">
            <a:off x="4920475" y="2132856"/>
            <a:ext cx="1224136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438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254</Words>
  <Application>Microsoft Office PowerPoint</Application>
  <PresentationFormat>Ekran Gösterisi (4:3)</PresentationFormat>
  <Paragraphs>110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serdar</dc:creator>
  <cp:lastModifiedBy>İhsan Durak</cp:lastModifiedBy>
  <cp:revision>10</cp:revision>
  <dcterms:created xsi:type="dcterms:W3CDTF">2014-01-16T17:47:28Z</dcterms:created>
  <dcterms:modified xsi:type="dcterms:W3CDTF">2016-01-05T17:13:58Z</dcterms:modified>
</cp:coreProperties>
</file>