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2" r:id="rId15"/>
    <p:sldId id="273" r:id="rId16"/>
    <p:sldId id="274" r:id="rId17"/>
    <p:sldId id="275" r:id="rId18"/>
    <p:sldId id="269" r:id="rId19"/>
    <p:sldId id="270" r:id="rId20"/>
    <p:sldId id="271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89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8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14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48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14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1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81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179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6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1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07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F9B2-5085-45A5-8B27-A2BFAFDB2515}" type="datetimeFigureOut">
              <a:rPr lang="tr-TR" smtClean="0"/>
              <a:t>05.01.2016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FF26C-8193-44F1-BAC6-1ABEA25FE3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04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tr/imgres?start=89&amp;biw=1600&amp;bih=719&amp;tbm=isch&amp;tbnid=nP-J3653M0WJEM:&amp;imgrefurl=http://etkinlikdunyasi.blogspot.com/2009_04_01_archive.html&amp;docid=kqrRcizAr6rBsM&amp;imgurl=http://3.bp.blogspot.com/_J8oY93z8aZ0/SfVijOJ3YpI/AAAAAAAAAbM/6Oc-vWMkHT4/s200/ba9db4702a.gif&amp;w=149&amp;h=200&amp;ei=pknEUtyMFdLb7AailYG4Cw&amp;zoom=1&amp;iact=rc&amp;page=3&amp;tbnh=128&amp;tbnw=86&amp;ndsp=47&amp;ved=1t:429,r:14,s:100,i:46&amp;tx=47&amp;ty=48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tr/imgres?sa=X&amp;biw=1600&amp;bih=719&amp;tbm=isch&amp;tbnid=Z0j6wtnzr5bq7M:&amp;imgrefurl=http://www.xn--boyamaoyunlar-gbc.com/cocoric%C3%B3-boyama.html&amp;docid=7fTBFrT7ZSz8NM&amp;imgurl=http://img.xn--boyamaoyunlar-gbc.com/sabun-balonlar%C4%B1-yapmak-i%C3%A7_4fd85e9ca2506-p.gif&amp;w=280&amp;h=362&amp;ei=ukfEUtzbLajF7Abzj4CIAQ&amp;zoom=1&amp;iact=hc&amp;vpx=623&amp;vpy=73&amp;dur=3717&amp;hovh=255&amp;hovw=197&amp;tx=100&amp;ty=146&amp;page=1&amp;tbnh=143&amp;tbnw=111&amp;start=0&amp;ndsp=36&amp;ved=1t:429,r:5,s:0,i:9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aş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80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şık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kaşık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şük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ran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şükran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şır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nak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Şırnak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kil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şekil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16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eş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ya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eşya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97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şek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eşek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1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ye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şil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yeşil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41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ü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491880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şü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187624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üşümüş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920475" y="234888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lt Başlık 2"/>
          <p:cNvSpPr txBox="1">
            <a:spLocks/>
          </p:cNvSpPr>
          <p:nvPr/>
        </p:nvSpPr>
        <p:spPr>
          <a:xfrm>
            <a:off x="6588224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müş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 flipH="1">
            <a:off x="5868144" y="2060848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84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o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491880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ku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okumuş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920475" y="234888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lt Başlık 2"/>
          <p:cNvSpPr txBox="1">
            <a:spLocks/>
          </p:cNvSpPr>
          <p:nvPr/>
        </p:nvSpPr>
        <p:spPr>
          <a:xfrm>
            <a:off x="6588224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muş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 flipH="1">
            <a:off x="5868144" y="2060848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ya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491880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şa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yaşamış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920475" y="234888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lt Başlık 2"/>
          <p:cNvSpPr txBox="1">
            <a:spLocks/>
          </p:cNvSpPr>
          <p:nvPr/>
        </p:nvSpPr>
        <p:spPr>
          <a:xfrm>
            <a:off x="6372200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mış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 flipH="1">
            <a:off x="5868144" y="2060848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84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eş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491880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şı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kaşımak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920475" y="234888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lt Başlık 2"/>
          <p:cNvSpPr txBox="1">
            <a:spLocks/>
          </p:cNvSpPr>
          <p:nvPr/>
        </p:nvSpPr>
        <p:spPr>
          <a:xfrm>
            <a:off x="6876256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mak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 flipH="1">
            <a:off x="5868144" y="2060848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6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700" dirty="0">
                <a:latin typeface="Hand writing Mutlu" pitchFamily="2" charset="0"/>
              </a:rPr>
              <a:t>Şekerli </a:t>
            </a:r>
          </a:p>
          <a:p>
            <a:pPr marL="0" indent="0" algn="ctr">
              <a:buNone/>
            </a:pPr>
            <a:r>
              <a:rPr lang="tr-TR" sz="3700" dirty="0">
                <a:latin typeface="Hand writing Mutlu" pitchFamily="2" charset="0"/>
              </a:rPr>
              <a:t>Şekerli yemiş. </a:t>
            </a:r>
          </a:p>
          <a:p>
            <a:pPr marL="0" indent="0" algn="ctr">
              <a:buNone/>
            </a:pPr>
            <a:r>
              <a:rPr lang="tr-TR" sz="3700" dirty="0">
                <a:latin typeface="Hand writing Mutlu" pitchFamily="2" charset="0"/>
              </a:rPr>
              <a:t>Şener şekerli yemiş. </a:t>
            </a:r>
          </a:p>
          <a:p>
            <a:pPr marL="0" indent="0" algn="ctr">
              <a:buNone/>
            </a:pPr>
            <a:r>
              <a:rPr lang="tr-TR" sz="3700" dirty="0">
                <a:latin typeface="Hand writing Mutlu" pitchFamily="2" charset="0"/>
              </a:rPr>
              <a:t>Şener beş şekerli kek yemiş. </a:t>
            </a:r>
          </a:p>
          <a:p>
            <a:pPr marL="0" indent="0" algn="ctr">
              <a:buNone/>
            </a:pPr>
            <a:r>
              <a:rPr lang="tr-TR" sz="3700" dirty="0">
                <a:latin typeface="Hand writing Mutlu" pitchFamily="2" charset="0"/>
              </a:rPr>
              <a:t>Şener beş tane şekerli kek yemiş. </a:t>
            </a:r>
          </a:p>
          <a:p>
            <a:pPr marL="0" indent="0" algn="ctr">
              <a:buNone/>
            </a:pPr>
            <a:r>
              <a:rPr lang="tr-TR" sz="3700" dirty="0">
                <a:latin typeface="Hand writing Mutlu" pitchFamily="2" charset="0"/>
              </a:rPr>
              <a:t>Şener beş şekerli kek yemiş. </a:t>
            </a:r>
          </a:p>
          <a:p>
            <a:pPr marL="0" indent="0" algn="ctr">
              <a:buNone/>
            </a:pPr>
            <a:r>
              <a:rPr lang="tr-TR" sz="3700" dirty="0">
                <a:latin typeface="Hand writing Mutlu" pitchFamily="2" charset="0"/>
              </a:rPr>
              <a:t>Şener şekerli yemiş. </a:t>
            </a:r>
          </a:p>
          <a:p>
            <a:pPr marL="0" indent="0" algn="ctr">
              <a:buNone/>
            </a:pPr>
            <a:r>
              <a:rPr lang="tr-TR" sz="3700" dirty="0">
                <a:latin typeface="Hand writing Mutlu" pitchFamily="2" charset="0"/>
              </a:rPr>
              <a:t>Şekerli yemiş. </a:t>
            </a:r>
          </a:p>
          <a:p>
            <a:pPr marL="0" indent="0" algn="ctr">
              <a:buNone/>
            </a:pPr>
            <a:r>
              <a:rPr lang="tr-TR" sz="3700" dirty="0">
                <a:latin typeface="Hand writing Mutlu" pitchFamily="2" charset="0"/>
              </a:rPr>
              <a:t>Şekerli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8573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8573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31166"/>
            <a:ext cx="1656184" cy="202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659" y="4826958"/>
            <a:ext cx="1656184" cy="202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41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36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500" dirty="0">
                <a:latin typeface="Hand writing Mutlu" pitchFamily="2" charset="0"/>
              </a:rPr>
              <a:t>Şenay </a:t>
            </a:r>
          </a:p>
          <a:p>
            <a:pPr marL="0" indent="0" algn="ctr">
              <a:buNone/>
            </a:pPr>
            <a:r>
              <a:rPr lang="tr-TR" sz="3500" dirty="0">
                <a:latin typeface="Hand writing Mutlu" pitchFamily="2" charset="0"/>
              </a:rPr>
              <a:t>Şenay konuştu. </a:t>
            </a:r>
          </a:p>
          <a:p>
            <a:pPr marL="0" indent="0" algn="ctr">
              <a:buNone/>
            </a:pPr>
            <a:r>
              <a:rPr lang="tr-TR" sz="3500" dirty="0">
                <a:latin typeface="Hand writing Mutlu" pitchFamily="2" charset="0"/>
              </a:rPr>
              <a:t>Şenay şakır şakır konuştu. </a:t>
            </a:r>
          </a:p>
          <a:p>
            <a:pPr marL="0" indent="0" algn="ctr">
              <a:buNone/>
            </a:pPr>
            <a:r>
              <a:rPr lang="tr-TR" sz="3500" dirty="0">
                <a:latin typeface="Hand writing Mutlu" pitchFamily="2" charset="0"/>
              </a:rPr>
              <a:t>Şenay derste şakır şakır konuştu. </a:t>
            </a:r>
          </a:p>
          <a:p>
            <a:pPr marL="0" indent="0" algn="ctr">
              <a:buNone/>
            </a:pPr>
            <a:r>
              <a:rPr lang="tr-TR" sz="3500" dirty="0">
                <a:latin typeface="Hand writing Mutlu" pitchFamily="2" charset="0"/>
              </a:rPr>
              <a:t>Şenay dün derste şakır şakır konuştu. </a:t>
            </a:r>
          </a:p>
          <a:p>
            <a:pPr marL="0" indent="0" algn="ctr">
              <a:buNone/>
            </a:pPr>
            <a:r>
              <a:rPr lang="tr-TR" sz="3500" dirty="0">
                <a:latin typeface="Hand writing Mutlu" pitchFamily="2" charset="0"/>
              </a:rPr>
              <a:t>Şenay derste şakır şakır konuştu. </a:t>
            </a:r>
          </a:p>
          <a:p>
            <a:pPr marL="0" indent="0" algn="ctr">
              <a:buNone/>
            </a:pPr>
            <a:r>
              <a:rPr lang="tr-TR" sz="3500" dirty="0">
                <a:latin typeface="Hand writing Mutlu" pitchFamily="2" charset="0"/>
              </a:rPr>
              <a:t>Şenay şakır şakır konuştu. </a:t>
            </a:r>
          </a:p>
          <a:p>
            <a:pPr marL="0" indent="0" algn="ctr">
              <a:buNone/>
            </a:pPr>
            <a:r>
              <a:rPr lang="tr-TR" sz="3500" dirty="0">
                <a:latin typeface="Hand writing Mutlu" pitchFamily="2" charset="0"/>
              </a:rPr>
              <a:t>Şenay konuştu. </a:t>
            </a:r>
          </a:p>
          <a:p>
            <a:pPr marL="0" indent="0" algn="ctr">
              <a:buNone/>
            </a:pPr>
            <a:r>
              <a:rPr lang="tr-TR" sz="3500" dirty="0">
                <a:latin typeface="Hand writing Mutlu" pitchFamily="2" charset="0"/>
              </a:rPr>
              <a:t>Şenay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916"/>
            <a:ext cx="14763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15786"/>
            <a:ext cx="14763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6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Autofit/>
          </a:bodyPr>
          <a:lstStyle/>
          <a:p>
            <a:pPr algn="ctr"/>
            <a:r>
              <a:rPr lang="tr-TR" sz="2200" dirty="0">
                <a:latin typeface="Hand writing Mutlu" pitchFamily="2" charset="0"/>
              </a:rPr>
              <a:t>Torba 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torba 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bamya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iri bamya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iri bamya ile marul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iri bamya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bamya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çok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dolu bir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bordo torba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Bu torba </a:t>
            </a:r>
          </a:p>
          <a:p>
            <a:pPr algn="ctr"/>
            <a:r>
              <a:rPr lang="tr-TR" sz="2200" dirty="0">
                <a:latin typeface="Hand writing Mutlu" pitchFamily="2" charset="0"/>
              </a:rPr>
              <a:t>Torba</a:t>
            </a:r>
          </a:p>
          <a:p>
            <a:pPr algn="ctr"/>
            <a:endParaRPr lang="tr-TR" sz="2200" dirty="0">
              <a:latin typeface="Hand writing Mutlu" pitchFamily="2" charset="0"/>
            </a:endParaRPr>
          </a:p>
        </p:txBody>
      </p:sp>
      <p:pic>
        <p:nvPicPr>
          <p:cNvPr id="2052" name="Resim 10" descr="https://encrypted-tbn1.gstatic.com/images?q=tbn:ANd9GcQrShqCo71jOCHT9Uh5jY_Ox3wrYRJBmQifPgcb9lWrLOGqqTNTyNYpWf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7430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esim 10" descr="https://encrypted-tbn1.gstatic.com/images?q=tbn:ANd9GcQrShqCo71jOCHT9Uh5jY_Ox3wrYRJBmQifPgcb9lWrLOGqqTNTyNYpWf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17430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sim 10" descr="https://encrypted-tbn1.gstatic.com/images?q=tbn:ANd9GcQrShqCo71jOCHT9Uh5jY_Ox3wrYRJBmQifPgcb9lWrLOGqqTNTyNYpWf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1"/>
            <a:ext cx="17430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esim 10" descr="https://encrypted-tbn1.gstatic.com/images?q=tbn:ANd9GcQrShqCo71jOCHT9Uh5jY_Ox3wrYRJBmQifPgcb9lWrLOGqqTNTyNYpWf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532" y="4331715"/>
            <a:ext cx="17430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497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r-TR" dirty="0">
                <a:latin typeface="Hand writing Mutlu" pitchFamily="2" charset="0"/>
              </a:rPr>
              <a:t>Sabunla 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sabunla 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suyla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suyla iyi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suyla böyle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bununla böyle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suyla iyi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suyla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elini sabunla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Bora sabunla </a:t>
            </a:r>
          </a:p>
          <a:p>
            <a:pPr algn="ctr"/>
            <a:r>
              <a:rPr lang="tr-TR" dirty="0">
                <a:latin typeface="Hand writing Mutlu" pitchFamily="2" charset="0"/>
              </a:rPr>
              <a:t>Sabunla</a:t>
            </a:r>
          </a:p>
          <a:p>
            <a:pPr algn="ctr"/>
            <a:endParaRPr lang="tr-TR" dirty="0">
              <a:latin typeface="Hand writing Mutlu" pitchFamily="2" charset="0"/>
            </a:endParaRPr>
          </a:p>
        </p:txBody>
      </p:sp>
      <p:pic>
        <p:nvPicPr>
          <p:cNvPr id="3074" name="rg_hi" descr="https://encrypted-tbn2.gstatic.com/images?q=tbn:ANd9GcRzSQvwZE2ncxWbCuYmXuBNKNio__V7cBproI7qWe4GNwBN5-X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8764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s://encrypted-tbn1.gstatic.com/images?q=tbn:ANd9GcTOORQUww_i4VI1VG2zcK0H-9_HUsCaVaX_wF2vjY8lBrO562FWU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2186186" cy="131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g_hi" descr="https://encrypted-tbn2.gstatic.com/images?q=tbn:ANd9GcRzSQvwZE2ncxWbCuYmXuBNKNio__V7cBproI7qWe4GNwBN5-X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9956"/>
            <a:ext cx="1553956" cy="201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s://encrypted-tbn1.gstatic.com/images?q=tbn:ANd9GcTOORQUww_i4VI1VG2zcK0H-9_HUsCaVaX_wF2vjY8lBrO562FWU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73216"/>
            <a:ext cx="1810484" cy="108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51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ı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ış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i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iş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ö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öş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1472208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o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1472208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oş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980728"/>
            <a:ext cx="244827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şa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796136" y="836712"/>
            <a:ext cx="252028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ka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şaka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şi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şişe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0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2808312" cy="1345704"/>
          </a:xfrm>
        </p:spPr>
        <p:txBody>
          <a:bodyPr>
            <a:noAutofit/>
          </a:bodyPr>
          <a:lstStyle/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şe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64088" y="836712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err="1" smtClean="0">
                <a:solidFill>
                  <a:schemeClr val="tx1"/>
                </a:solidFill>
                <a:latin typeface="Hand writing Mutlu" pitchFamily="2" charset="0"/>
              </a:rPr>
              <a:t>ma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1435696" y="3861048"/>
            <a:ext cx="5440560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dirty="0" smtClean="0">
                <a:solidFill>
                  <a:schemeClr val="tx1"/>
                </a:solidFill>
                <a:latin typeface="Hand writing Mutlu" pitchFamily="2" charset="0"/>
              </a:rPr>
              <a:t>şema</a:t>
            </a:r>
            <a:endParaRPr lang="tr-TR" sz="88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123728" y="2182416"/>
            <a:ext cx="1224136" cy="1462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4920475" y="213285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254</Words>
  <Application>Microsoft Office PowerPoint</Application>
  <PresentationFormat>Ekran Gösterisi (4:3)</PresentationFormat>
  <Paragraphs>110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serdar</dc:creator>
  <cp:lastModifiedBy>İhsan Durak</cp:lastModifiedBy>
  <cp:revision>10</cp:revision>
  <dcterms:created xsi:type="dcterms:W3CDTF">2014-01-16T17:47:28Z</dcterms:created>
  <dcterms:modified xsi:type="dcterms:W3CDTF">2016-01-05T17:13:58Z</dcterms:modified>
</cp:coreProperties>
</file>