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93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84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77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55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61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08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6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78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07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03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39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456291"/>
              </p:ext>
            </p:extLst>
          </p:nvPr>
        </p:nvGraphicFramePr>
        <p:xfrm>
          <a:off x="179512" y="1556792"/>
          <a:ext cx="8640961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1480400"/>
                <a:gridCol w="1450750"/>
                <a:gridCol w="1501578"/>
                <a:gridCol w="1207194"/>
                <a:gridCol w="1501578"/>
                <a:gridCol w="1499461"/>
              </a:tblGrid>
              <a:tr h="1923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es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ıs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is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os</a:t>
                      </a:r>
                      <a:endParaRPr lang="tr-TR" sz="8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us</a:t>
                      </a:r>
                      <a:endParaRPr lang="tr-TR" sz="8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487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endParaRPr lang="tr-TR" sz="8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 err="1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 err="1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</a:t>
                      </a:r>
                      <a:endParaRPr lang="tr-TR" sz="8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0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620688"/>
            <a:ext cx="8712968" cy="50475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Yu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nus,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i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yi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as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ker </a:t>
            </a:r>
            <a:r>
              <a:rPr lang="tr-TR" sz="5200" dirty="0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ol</a:t>
            </a:r>
            <a:r>
              <a:rPr lang="tr-TR" sz="52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 smtClean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5200" dirty="0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Yu</a:t>
            </a:r>
            <a:r>
              <a:rPr lang="tr-TR" sz="5200" dirty="0" smtClean="0">
                <a:latin typeface="Hand writing Mutlu" pitchFamily="2" charset="0"/>
                <a:ea typeface="Calibri"/>
                <a:cs typeface="Times New Roman"/>
              </a:rPr>
              <a:t>nus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,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ka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sa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ka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sa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süt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 al</a:t>
            </a:r>
            <a:r>
              <a:rPr lang="tr-TR" sz="52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Sus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Yu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nus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sus</a:t>
            </a:r>
            <a:r>
              <a:rPr lang="tr-TR" sz="52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Yu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nus,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As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ya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süs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lü </a:t>
            </a:r>
            <a:r>
              <a:rPr lang="tr-TR" sz="52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mü</a:t>
            </a:r>
            <a:r>
              <a:rPr lang="tr-TR" sz="5200" dirty="0">
                <a:latin typeface="Hand writing Mutlu" pitchFamily="2" charset="0"/>
                <a:ea typeface="Calibri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97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227354"/>
            <a:ext cx="8928992" cy="61863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r-TR" sz="5400" dirty="0" smtClean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	Yu</a:t>
            </a:r>
            <a:r>
              <a:rPr lang="tr-TR" sz="5400" dirty="0" smtClean="0">
                <a:latin typeface="Hand writing Mutlu"/>
                <a:ea typeface="Calibri"/>
                <a:cs typeface="Times New Roman"/>
              </a:rPr>
              <a:t>nus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, 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ni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ne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ne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 ma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sa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 ör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tü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sü 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al</a:t>
            </a:r>
            <a:r>
              <a:rPr lang="tr-TR" sz="5400" dirty="0" smtClean="0">
                <a:latin typeface="Hand writing Mutlu"/>
                <a:ea typeface="Calibri"/>
                <a:cs typeface="Times New Roman"/>
              </a:rPr>
              <a:t>.</a:t>
            </a:r>
          </a:p>
          <a:p>
            <a:endParaRPr lang="tr-TR" sz="2400" dirty="0">
              <a:ea typeface="Calibri"/>
              <a:cs typeface="Times New Roman"/>
            </a:endParaRPr>
          </a:p>
          <a:p>
            <a:r>
              <a:rPr lang="tr-TR" sz="5400" dirty="0" smtClean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	Sı</a:t>
            </a:r>
            <a:r>
              <a:rPr lang="tr-TR" sz="5400" dirty="0" smtClean="0">
                <a:latin typeface="Hand writing Mutlu"/>
                <a:ea typeface="Calibri"/>
                <a:cs typeface="Times New Roman"/>
              </a:rPr>
              <a:t>la</a:t>
            </a:r>
            <a:r>
              <a:rPr lang="tr-TR" sz="5400" dirty="0" smtClean="0">
                <a:latin typeface="Times New Roman"/>
                <a:ea typeface="Calibri"/>
                <a:cs typeface="Times New Roman"/>
              </a:rPr>
              <a:t>’</a:t>
            </a:r>
            <a:r>
              <a:rPr lang="tr-TR" sz="5400" dirty="0" smtClean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ya</a:t>
            </a:r>
            <a:r>
              <a:rPr lang="tr-TR" sz="5400" dirty="0" smtClean="0">
                <a:latin typeface="Hand writing Mutlu"/>
                <a:ea typeface="Calibri"/>
                <a:cs typeface="Times New Roman"/>
              </a:rPr>
              <a:t> 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mis 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ko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ku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lu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 nar 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al</a:t>
            </a:r>
            <a:r>
              <a:rPr lang="tr-TR" sz="5400" dirty="0" smtClean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.</a:t>
            </a:r>
          </a:p>
          <a:p>
            <a:endParaRPr lang="tr-TR" sz="2400" dirty="0">
              <a:ea typeface="Calibri"/>
              <a:cs typeface="Times New Roman"/>
            </a:endParaRPr>
          </a:p>
          <a:p>
            <a:r>
              <a:rPr lang="tr-TR" sz="5400" dirty="0" err="1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Sü</a:t>
            </a:r>
            <a:r>
              <a:rPr lang="tr-TR" sz="5400" dirty="0" err="1">
                <a:latin typeface="Hand writing Mutlu"/>
                <a:ea typeface="Calibri"/>
                <a:cs typeface="Times New Roman"/>
              </a:rPr>
              <a:t>mey</a:t>
            </a:r>
            <a:r>
              <a:rPr lang="tr-TR" sz="5400" dirty="0" err="1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ra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, sa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kin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 ol</a:t>
            </a:r>
            <a:r>
              <a:rPr lang="tr-TR" sz="5400" b="1" dirty="0" smtClean="0">
                <a:latin typeface="Hand writing Mutlu"/>
                <a:ea typeface="Calibri"/>
                <a:cs typeface="Times New Roman"/>
              </a:rPr>
              <a:t>.</a:t>
            </a:r>
          </a:p>
          <a:p>
            <a:endParaRPr lang="tr-TR" sz="2400" dirty="0">
              <a:ea typeface="Calibri"/>
              <a:cs typeface="Times New Roman"/>
            </a:endParaRPr>
          </a:p>
          <a:p>
            <a:r>
              <a:rPr lang="tr-TR" sz="5400" dirty="0" err="1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Sü</a:t>
            </a:r>
            <a:r>
              <a:rPr lang="tr-TR" sz="5400" dirty="0" err="1">
                <a:latin typeface="Hand writing Mutlu"/>
                <a:ea typeface="Calibri"/>
                <a:cs typeface="Times New Roman"/>
              </a:rPr>
              <a:t>mey</a:t>
            </a:r>
            <a:r>
              <a:rPr lang="tr-TR" sz="5400" dirty="0" err="1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ra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, o 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at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let </a:t>
            </a:r>
            <a:r>
              <a:rPr lang="tr-TR" sz="5400" dirty="0">
                <a:solidFill>
                  <a:srgbClr val="FF0000"/>
                </a:solidFill>
                <a:latin typeface="Hand writing Mutlu"/>
                <a:ea typeface="Calibri"/>
                <a:cs typeface="Times New Roman"/>
              </a:rPr>
              <a:t>ıs</a:t>
            </a:r>
            <a:r>
              <a:rPr lang="tr-TR" sz="5400" dirty="0">
                <a:latin typeface="Hand writing Mutlu"/>
                <a:ea typeface="Calibri"/>
                <a:cs typeface="Times New Roman"/>
              </a:rPr>
              <a:t>lak</a:t>
            </a:r>
            <a:r>
              <a:rPr lang="tr-TR" sz="5400" b="1" dirty="0">
                <a:latin typeface="Hand writing Mutlu"/>
                <a:ea typeface="Calibri"/>
                <a:cs typeface="Times New Roman"/>
              </a:rPr>
              <a:t>.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2308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194" y="764704"/>
            <a:ext cx="8928992" cy="42473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r-TR" sz="5400" dirty="0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	</a:t>
            </a:r>
            <a:r>
              <a:rPr lang="tr-TR" sz="5400" dirty="0" err="1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Sü</a:t>
            </a:r>
            <a:r>
              <a:rPr lang="tr-TR" sz="5400" dirty="0" err="1" smtClean="0">
                <a:latin typeface="Hand writing Mutlu" pitchFamily="2" charset="0"/>
                <a:ea typeface="Calibri"/>
                <a:cs typeface="Times New Roman"/>
              </a:rPr>
              <a:t>mey</a:t>
            </a:r>
            <a:r>
              <a:rPr lang="tr-TR" sz="5400" dirty="0" err="1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ra</a:t>
            </a:r>
            <a:r>
              <a:rPr lang="tr-TR" sz="5400" b="1" dirty="0">
                <a:latin typeface="Hand writing Mutlu" pitchFamily="2" charset="0"/>
                <a:ea typeface="Calibri"/>
                <a:cs typeface="Times New Roman"/>
              </a:rPr>
              <a:t>, 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E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sin</a:t>
            </a:r>
            <a:r>
              <a:rPr lang="tr-TR" sz="5400" b="1" dirty="0">
                <a:latin typeface="Hand writing Mutlu" pitchFamily="2" charset="0"/>
                <a:ea typeface="Calibri"/>
                <a:cs typeface="Times New Roman"/>
              </a:rPr>
              <a:t>,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 Es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ra</a:t>
            </a:r>
            <a:r>
              <a:rPr lang="tr-TR" sz="5400" b="1" dirty="0">
                <a:latin typeface="Hand writing Mutlu" pitchFamily="2" charset="0"/>
                <a:ea typeface="Calibri"/>
                <a:cs typeface="Times New Roman"/>
              </a:rPr>
              <a:t>,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 sı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ra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 o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l</a:t>
            </a:r>
            <a:r>
              <a:rPr lang="tr-TR" sz="5400" b="1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un</a:t>
            </a:r>
            <a:r>
              <a:rPr lang="tr-TR" sz="5400" b="1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endParaRPr lang="tr-TR" sz="5400" dirty="0">
              <a:latin typeface="Hand writing Mutlu" pitchFamily="2" charset="0"/>
              <a:ea typeface="Calibri"/>
              <a:cs typeface="Times New Roman"/>
            </a:endParaRPr>
          </a:p>
          <a:p>
            <a:r>
              <a:rPr lang="tr-TR" sz="5400" dirty="0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	Es</a:t>
            </a:r>
            <a:r>
              <a:rPr lang="tr-TR" sz="5400" dirty="0" smtClean="0">
                <a:latin typeface="Hand writing Mutlu" pitchFamily="2" charset="0"/>
                <a:ea typeface="Calibri"/>
                <a:cs typeface="Times New Roman"/>
              </a:rPr>
              <a:t>ma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, </a:t>
            </a:r>
            <a:r>
              <a:rPr lang="tr-TR" sz="5400" dirty="0" err="1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Sü</a:t>
            </a:r>
            <a:r>
              <a:rPr lang="tr-TR" sz="5400" dirty="0" err="1">
                <a:latin typeface="Hand writing Mutlu" pitchFamily="2" charset="0"/>
                <a:ea typeface="Calibri"/>
                <a:cs typeface="Times New Roman"/>
              </a:rPr>
              <a:t>mey</a:t>
            </a:r>
            <a:r>
              <a:rPr lang="tr-TR" sz="5400" dirty="0" err="1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ra</a:t>
            </a:r>
            <a:r>
              <a:rPr lang="tr-TR" sz="5400" b="1" dirty="0" err="1">
                <a:latin typeface="Hand writing Mutlu" pitchFamily="2" charset="0"/>
                <a:ea typeface="Calibri"/>
                <a:cs typeface="Times New Roman"/>
              </a:rPr>
              <a:t>‘</a:t>
            </a:r>
            <a:r>
              <a:rPr lang="tr-TR" sz="5400" dirty="0" err="1">
                <a:latin typeface="Hand writing Mutlu" pitchFamily="2" charset="0"/>
                <a:ea typeface="Calibri"/>
                <a:cs typeface="Times New Roman"/>
              </a:rPr>
              <a:t>ya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sütl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ü kek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al</a:t>
            </a:r>
            <a:r>
              <a:rPr lang="tr-TR" sz="5400" b="1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  <a:endParaRPr lang="tr-TR" sz="5400" dirty="0">
              <a:latin typeface="Hand writing Mutlu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5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9505" y="692696"/>
            <a:ext cx="8856984" cy="47813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5400" dirty="0" err="1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Sü</a:t>
            </a:r>
            <a:r>
              <a:rPr lang="tr-TR" sz="5400" dirty="0" err="1" smtClean="0">
                <a:latin typeface="Hand writing Mutlu" pitchFamily="2" charset="0"/>
                <a:ea typeface="Calibri"/>
                <a:cs typeface="Times New Roman"/>
              </a:rPr>
              <a:t>mey</a:t>
            </a:r>
            <a:r>
              <a:rPr lang="tr-TR" sz="5400" dirty="0" err="1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ra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,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i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sim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lis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te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si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ni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o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ku</a:t>
            </a:r>
            <a:r>
              <a:rPr lang="tr-TR" sz="5400" b="1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8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5400" dirty="0" err="1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Sü</a:t>
            </a:r>
            <a:r>
              <a:rPr lang="tr-TR" sz="5400" dirty="0" err="1">
                <a:latin typeface="Hand writing Mutlu" pitchFamily="2" charset="0"/>
                <a:ea typeface="Calibri"/>
                <a:cs typeface="Times New Roman"/>
              </a:rPr>
              <a:t>mey</a:t>
            </a:r>
            <a:r>
              <a:rPr lang="tr-TR" sz="5400" dirty="0" err="1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ra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,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yas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tık al</a:t>
            </a:r>
            <a:r>
              <a:rPr lang="tr-TR" sz="5400" b="1" dirty="0">
                <a:latin typeface="Hand writing Mutlu" pitchFamily="2" charset="0"/>
                <a:ea typeface="Calibri"/>
                <a:cs typeface="Times New Roman"/>
              </a:rPr>
              <a:t>,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 yat</a:t>
            </a:r>
            <a:r>
              <a:rPr lang="tr-TR" sz="5400" b="1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800" dirty="0">
              <a:latin typeface="Hand writing Mutlu" pitchFamily="2" charset="0"/>
              <a:ea typeface="Calibri"/>
              <a:cs typeface="Times New Roman"/>
            </a:endParaRPr>
          </a:p>
          <a:p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Tamam, Sema tamam.</a:t>
            </a:r>
            <a:endParaRPr lang="tr-TR" sz="5400" dirty="0"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86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6699" y="188640"/>
            <a:ext cx="8856984" cy="6398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İsa, sayı say</a:t>
            </a:r>
            <a:r>
              <a:rPr lang="tr-TR" sz="60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Sema, kayısı yer</a:t>
            </a:r>
            <a:r>
              <a:rPr lang="tr-TR" sz="60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Suna, askı iste</a:t>
            </a:r>
            <a:r>
              <a:rPr lang="tr-TR" sz="60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>
              <a:latin typeface="Hand writing Mutlu" pitchFamily="2" charset="0"/>
              <a:ea typeface="Calibri"/>
              <a:cs typeface="Times New Roman"/>
            </a:endParaRPr>
          </a:p>
          <a:p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Yunus, iki kilo kayısı al.</a:t>
            </a:r>
            <a:endParaRPr lang="tr-TR" sz="6000" dirty="0"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8552" y="221584"/>
            <a:ext cx="8784976" cy="62509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Aslı, tatlı masal oku</a:t>
            </a:r>
            <a:r>
              <a:rPr lang="tr-TR" sz="60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6000" dirty="0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Sul</a:t>
            </a:r>
            <a:r>
              <a:rPr lang="tr-TR" sz="6000" dirty="0" smtClean="0">
                <a:latin typeface="Hand writing Mutlu" pitchFamily="2" charset="0"/>
                <a:ea typeface="Calibri"/>
                <a:cs typeface="Times New Roman"/>
              </a:rPr>
              <a:t>tan, sert </a:t>
            </a:r>
            <a:r>
              <a:rPr lang="tr-TR" sz="60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si</a:t>
            </a: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mit </a:t>
            </a:r>
            <a:r>
              <a:rPr lang="tr-TR" sz="60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al</a:t>
            </a: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ma</a:t>
            </a:r>
            <a:r>
              <a:rPr lang="tr-TR" sz="60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4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60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Os</a:t>
            </a: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man, </a:t>
            </a:r>
            <a:r>
              <a:rPr lang="tr-TR" sz="60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sen</a:t>
            </a: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 mı</a:t>
            </a:r>
            <a:r>
              <a:rPr lang="tr-TR" sz="60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sır</a:t>
            </a: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 is</a:t>
            </a:r>
            <a:r>
              <a:rPr lang="tr-TR" sz="60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ter</a:t>
            </a: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 mi</a:t>
            </a:r>
            <a:r>
              <a:rPr lang="tr-TR" sz="60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sin</a:t>
            </a:r>
            <a:r>
              <a:rPr lang="tr-TR" sz="6000" dirty="0">
                <a:latin typeface="Hand writing Mutlu" pitchFamily="2" charset="0"/>
                <a:ea typeface="Calibri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437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260648"/>
            <a:ext cx="8928992" cy="56461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Es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ma,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ma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sa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yı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 sil</a:t>
            </a:r>
            <a:r>
              <a:rPr lang="tr-TR" sz="54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36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Sel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ma,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o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nar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o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nar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yar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mı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sın</a:t>
            </a:r>
            <a:r>
              <a:rPr lang="tr-TR" sz="5400" dirty="0" smtClean="0">
                <a:latin typeface="Hand writing Mutlu" pitchFamily="2" charset="0"/>
                <a:ea typeface="Calibri"/>
                <a:cs typeface="Times New Roman"/>
              </a:rPr>
              <a:t>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3600" dirty="0">
              <a:latin typeface="Hand writing Mutlu" pitchFamily="2" charset="0"/>
              <a:ea typeface="Calibri"/>
              <a:cs typeface="Times New Roman"/>
            </a:endParaRPr>
          </a:p>
          <a:p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Se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lin,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sa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rı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sim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li </a:t>
            </a:r>
            <a:r>
              <a:rPr lang="tr-TR" sz="54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yas</a:t>
            </a:r>
            <a:r>
              <a:rPr lang="tr-TR" sz="5400" dirty="0">
                <a:latin typeface="Hand writing Mutlu" pitchFamily="2" charset="0"/>
                <a:ea typeface="Calibri"/>
                <a:cs typeface="Times New Roman"/>
              </a:rPr>
              <a:t>tık al.</a:t>
            </a:r>
            <a:endParaRPr lang="tr-TR" sz="5400" dirty="0"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7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332656"/>
            <a:ext cx="8856984" cy="561384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Soner, 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Ya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si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n’e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 soru </a:t>
            </a:r>
            <a:r>
              <a:rPr lang="tr-TR" sz="4800" dirty="0" smtClean="0">
                <a:latin typeface="Hand writing Mutlu" pitchFamily="2" charset="0"/>
                <a:ea typeface="Calibri"/>
                <a:cs typeface="Times New Roman"/>
              </a:rPr>
              <a:t>sorma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36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Selma, 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Se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na’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ya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 el 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sal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l</a:t>
            </a:r>
            <a:r>
              <a:rPr lang="tr-TR" sz="4800" dirty="0">
                <a:latin typeface="Hand writing Mutlu" pitchFamily="2" charset="0"/>
                <a:ea typeface="Calibri"/>
                <a:cs typeface="Hand writing Mutlu"/>
              </a:rPr>
              <a:t>ı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yor</a:t>
            </a:r>
            <a:r>
              <a:rPr lang="tr-TR" sz="4800" dirty="0" smtClean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36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Samet, salata 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ye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me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li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sin</a:t>
            </a:r>
            <a:r>
              <a:rPr lang="tr-TR" sz="4800" dirty="0" smtClean="0">
                <a:latin typeface="Hand writing Mutlu" pitchFamily="2" charset="0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3600" dirty="0">
              <a:latin typeface="Hand writing Mutlu" pitchFamily="2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Esra, yere 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o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tur</a:t>
            </a:r>
            <a:r>
              <a:rPr lang="tr-TR" sz="4800" dirty="0">
                <a:solidFill>
                  <a:srgbClr val="FF0000"/>
                </a:solidFill>
                <a:latin typeface="Hand writing Mutlu" pitchFamily="2" charset="0"/>
                <a:ea typeface="Calibri"/>
                <a:cs typeface="Times New Roman"/>
              </a:rPr>
              <a:t>ma</a:t>
            </a:r>
            <a:r>
              <a:rPr lang="tr-TR" sz="4800" dirty="0">
                <a:latin typeface="Hand writing Mutlu" pitchFamily="2" charset="0"/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17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738053"/>
              </p:ext>
            </p:extLst>
          </p:nvPr>
        </p:nvGraphicFramePr>
        <p:xfrm>
          <a:off x="179512" y="188639"/>
          <a:ext cx="8784975" cy="6408712"/>
        </p:xfrm>
        <a:graphic>
          <a:graphicData uri="http://schemas.openxmlformats.org/drawingml/2006/table">
            <a:tbl>
              <a:tblPr firstRow="1" firstCol="1" bandRow="1"/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1602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kas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tas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yas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les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kes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02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tos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tost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tus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02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sal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sat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sar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say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sel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02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sim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sil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sol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sor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som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8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7236"/>
              </p:ext>
            </p:extLst>
          </p:nvPr>
        </p:nvGraphicFramePr>
        <p:xfrm>
          <a:off x="323530" y="404663"/>
          <a:ext cx="8496944" cy="6048672"/>
        </p:xfrm>
        <a:graphic>
          <a:graphicData uri="http://schemas.openxmlformats.org/drawingml/2006/table">
            <a:tbl>
              <a:tblPr firstRow="1" firstCol="1" bandRow="1"/>
              <a:tblGrid>
                <a:gridCol w="1698766"/>
                <a:gridCol w="1698766"/>
                <a:gridCol w="1698766"/>
                <a:gridCol w="1700323"/>
                <a:gridCol w="1700323"/>
              </a:tblGrid>
              <a:tr h="1512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 err="1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yes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ses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kıs 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mis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kus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sus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sis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sak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sek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set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ser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sen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sık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sır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soy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son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 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 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31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59409"/>
              </p:ext>
            </p:extLst>
          </p:nvPr>
        </p:nvGraphicFramePr>
        <p:xfrm>
          <a:off x="107501" y="260648"/>
          <a:ext cx="8856986" cy="6192689"/>
        </p:xfrm>
        <a:graphic>
          <a:graphicData uri="http://schemas.openxmlformats.org/drawingml/2006/table">
            <a:tbl>
              <a:tblPr firstRow="1" firstCol="1" bandRow="1"/>
              <a:tblGrid>
                <a:gridCol w="1939970"/>
                <a:gridCol w="2092481"/>
                <a:gridCol w="2520280"/>
                <a:gridCol w="2304255"/>
              </a:tblGrid>
              <a:tr h="1051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tas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kes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me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kıs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kus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27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lı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sal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sal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</a:t>
                      </a: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sar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51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ser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me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sık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sık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san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ki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51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sim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sil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lak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sor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51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lan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lis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te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tik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kıs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met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9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kat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sar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sak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lı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ne</a:t>
                      </a:r>
                      <a:endParaRPr lang="tr-TR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8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808178"/>
              </p:ext>
            </p:extLst>
          </p:nvPr>
        </p:nvGraphicFramePr>
        <p:xfrm>
          <a:off x="107504" y="188640"/>
          <a:ext cx="8856985" cy="6336705"/>
        </p:xfrm>
        <a:graphic>
          <a:graphicData uri="http://schemas.openxmlformats.org/drawingml/2006/table">
            <a:tbl>
              <a:tblPr firstRow="1" firstCol="1" bandRow="1"/>
              <a:tblGrid>
                <a:gridCol w="2805293"/>
                <a:gridCol w="2604085"/>
                <a:gridCol w="3447607"/>
              </a:tblGrid>
              <a:tr h="1034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sus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sak</a:t>
                      </a: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sak</a:t>
                      </a: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</a:t>
                      </a: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64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say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yar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</a:t>
                      </a: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set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34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ser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sar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sır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34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kas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rat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sü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rat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34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at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lı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</a:t>
                      </a: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tat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34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ra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60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ki</a:t>
                      </a:r>
                      <a:endParaRPr lang="tr-TR" sz="6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0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60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lam</a:t>
                      </a:r>
                      <a:endParaRPr lang="tr-TR" sz="6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2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21678"/>
              </p:ext>
            </p:extLst>
          </p:nvPr>
        </p:nvGraphicFramePr>
        <p:xfrm>
          <a:off x="179509" y="260645"/>
          <a:ext cx="8784978" cy="6264698"/>
        </p:xfrm>
        <a:graphic>
          <a:graphicData uri="http://schemas.openxmlformats.org/drawingml/2006/table">
            <a:tbl>
              <a:tblPr firstRow="1" firstCol="1" bandRow="1"/>
              <a:tblGrid>
                <a:gridCol w="1924198"/>
                <a:gridCol w="2108253"/>
                <a:gridCol w="2448272"/>
                <a:gridCol w="2304255"/>
              </a:tblGrid>
              <a:tr h="894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3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53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kat</a:t>
                      </a:r>
                      <a:endParaRPr lang="tr-TR" sz="5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9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sar</a:t>
                      </a:r>
                      <a:r>
                        <a:rPr lang="tr-TR" sz="49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sak</a:t>
                      </a:r>
                      <a:r>
                        <a:rPr lang="tr-TR" sz="54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lı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54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ne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ses</a:t>
                      </a: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li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</a:t>
                      </a: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te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tak</a:t>
                      </a:r>
                      <a:r>
                        <a:rPr lang="tr-TR" sz="54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</a:t>
                      </a:r>
                      <a:r>
                        <a:rPr lang="tr-TR" sz="54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lim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89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5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and writing Mutlu"/>
                          <a:ea typeface="Calibri"/>
                          <a:cs typeface="Times New Roman"/>
                        </a:rPr>
                        <a:t>sır</a:t>
                      </a:r>
                      <a:endParaRPr lang="tr-TR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sır</a:t>
                      </a: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5400" dirty="0" smtClean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tr-TR" sz="5400" dirty="0" smtClean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sam</a:t>
                      </a:r>
                      <a:endParaRPr lang="tr-TR" sz="5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</a:t>
                      </a: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kı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sol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</a:t>
                      </a: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ru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</a:t>
                      </a: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mon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lı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tr-TR" sz="54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sin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İs</a:t>
                      </a:r>
                      <a:r>
                        <a:rPr lang="tr-TR" sz="5400" dirty="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met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Rus</a:t>
                      </a:r>
                      <a:r>
                        <a:rPr lang="tr-TR" sz="5400" dirty="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ya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İ</a:t>
                      </a: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94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</a:t>
                      </a:r>
                      <a:r>
                        <a:rPr lang="tr-TR" sz="540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tr-TR" sz="540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na</a:t>
                      </a:r>
                      <a:endParaRPr lang="tr-TR" sz="5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tr-TR" sz="54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sım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5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Sır</a:t>
                      </a:r>
                      <a:r>
                        <a:rPr lang="tr-TR" sz="5400" dirty="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5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67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408056"/>
              </p:ext>
            </p:extLst>
          </p:nvPr>
        </p:nvGraphicFramePr>
        <p:xfrm>
          <a:off x="179512" y="188639"/>
          <a:ext cx="8712968" cy="6480720"/>
        </p:xfrm>
        <a:graphic>
          <a:graphicData uri="http://schemas.openxmlformats.org/drawingml/2006/table">
            <a:tbl>
              <a:tblPr firstRow="1" firstCol="1" bandRow="1"/>
              <a:tblGrid>
                <a:gridCol w="2759677"/>
                <a:gridCol w="2561742"/>
                <a:gridCol w="3391549"/>
              </a:tblGrid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mit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lu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sul</a:t>
                      </a: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tan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kı</a:t>
                      </a: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sık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tır</a:t>
                      </a: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sık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son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Es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ra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Es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İs</a:t>
                      </a:r>
                      <a:r>
                        <a:rPr lang="tr-TR" sz="660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il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660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mi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6600" dirty="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lim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Os</a:t>
                      </a:r>
                      <a:r>
                        <a:rPr lang="tr-TR" sz="6600" dirty="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man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</a:t>
                      </a: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ner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tr-TR" sz="660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na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tr-TR" sz="6600" dirty="0">
                          <a:solidFill>
                            <a:srgbClr val="80808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nay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2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825394"/>
              </p:ext>
            </p:extLst>
          </p:nvPr>
        </p:nvGraphicFramePr>
        <p:xfrm>
          <a:off x="107503" y="188639"/>
          <a:ext cx="8856985" cy="6552728"/>
        </p:xfrm>
        <a:graphic>
          <a:graphicData uri="http://schemas.openxmlformats.org/drawingml/2006/table">
            <a:tbl>
              <a:tblPr firstRow="1" firstCol="1" bandRow="1"/>
              <a:tblGrid>
                <a:gridCol w="1939970"/>
                <a:gridCol w="1956551"/>
                <a:gridCol w="2353111"/>
                <a:gridCol w="2607353"/>
              </a:tblGrid>
              <a:tr h="1872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7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47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nay</a:t>
                      </a:r>
                      <a:endParaRPr lang="tr-TR" sz="4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7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Şe</a:t>
                      </a:r>
                      <a:r>
                        <a:rPr lang="tr-TR" sz="47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nay</a:t>
                      </a:r>
                      <a:endParaRPr lang="tr-TR" sz="4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kı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es</a:t>
                      </a: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ti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sis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us</a:t>
                      </a: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lu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sos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lu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lam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tır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na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solidFill>
                            <a:srgbClr val="7F7F7F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da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solidFill>
                            <a:srgbClr val="7F7F7F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Ya</a:t>
                      </a: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sin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si</a:t>
                      </a: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ne</a:t>
                      </a: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Kı</a:t>
                      </a: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48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kal 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kes</a:t>
                      </a:r>
                      <a:r>
                        <a:rPr lang="tr-TR" sz="48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kin</a:t>
                      </a:r>
                      <a:endParaRPr lang="tr-TR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8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las</a:t>
                      </a:r>
                      <a:r>
                        <a:rPr lang="tr-TR" sz="48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tik</a:t>
                      </a:r>
                      <a:endParaRPr lang="tr-TR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4400" dirty="0">
                          <a:solidFill>
                            <a:srgbClr val="7F7F7F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kar</a:t>
                      </a:r>
                      <a:r>
                        <a:rPr lang="tr-TR" sz="44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ya</a:t>
                      </a:r>
                      <a:endParaRPr lang="tr-TR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10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91158"/>
              </p:ext>
            </p:extLst>
          </p:nvPr>
        </p:nvGraphicFramePr>
        <p:xfrm>
          <a:off x="179512" y="260647"/>
          <a:ext cx="8640960" cy="6336704"/>
        </p:xfrm>
        <a:graphic>
          <a:graphicData uri="http://schemas.openxmlformats.org/drawingml/2006/table">
            <a:tbl>
              <a:tblPr firstRow="1" firstCol="1" bandRow="1"/>
              <a:tblGrid>
                <a:gridCol w="2736870"/>
                <a:gridCol w="2540571"/>
                <a:gridCol w="3363519"/>
              </a:tblGrid>
              <a:tr h="1267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 err="1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r>
                        <a:rPr lang="tr-TR" sz="6600" dirty="0" err="1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ya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es</a:t>
                      </a: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ki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sıs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ka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as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lan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yas</a:t>
                      </a:r>
                      <a:r>
                        <a:rPr lang="tr-TR" sz="660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lan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34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mi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mih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la</a:t>
                      </a: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ta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Mars</a:t>
                      </a:r>
                      <a:endParaRPr lang="tr-TR" sz="6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6600" dirty="0">
                          <a:solidFill>
                            <a:srgbClr val="FF0000"/>
                          </a:solidFill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san</a:t>
                      </a:r>
                      <a:r>
                        <a:rPr lang="tr-TR" sz="6600" dirty="0">
                          <a:effectLst/>
                          <a:latin typeface="Hand writing Mutlu"/>
                          <a:ea typeface="Calibri"/>
                          <a:cs typeface="Times New Roman"/>
                        </a:rPr>
                        <a:t>tim</a:t>
                      </a:r>
                      <a:endParaRPr lang="tr-TR" sz="6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5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284</Words>
  <Application>Microsoft Office PowerPoint</Application>
  <PresentationFormat>Ekran Gösterisi (4:3)</PresentationFormat>
  <Paragraphs>210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Haydar</dc:creator>
  <cp:lastModifiedBy>İhsan Durak</cp:lastModifiedBy>
  <cp:revision>9</cp:revision>
  <dcterms:created xsi:type="dcterms:W3CDTF">2014-12-18T06:38:53Z</dcterms:created>
  <dcterms:modified xsi:type="dcterms:W3CDTF">2015-12-27T13:42:57Z</dcterms:modified>
</cp:coreProperties>
</file>