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2203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B81F4-5A17-46C5-8074-DFE6E6E8B38B}" type="datetimeFigureOut">
              <a:rPr lang="tr-TR" smtClean="0"/>
              <a:pPr/>
              <a:t>06.12.2015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AFE5D-1B4F-44A1-A9B9-41C23E29FB8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62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B6135-4A5C-48F0-8DB8-A7E3BF21A14C}" type="datetime1">
              <a:rPr lang="tr-TR" smtClean="0"/>
              <a:t>06.12.2015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ED723-46D8-4521-90DD-FEFA36FA811B}" type="datetime1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B9881-71DF-4A96-AF3C-82694E14E9CA}" type="datetime1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C8C704-5193-4734-AF7E-D5515252345C}" type="datetime1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4812B-32BB-450C-A681-BFD7CD0CDD64}" type="datetime1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7375E-4411-4703-93A8-630A214B755B}" type="datetime1">
              <a:rPr lang="tr-TR" smtClean="0"/>
              <a:t>06.12.2015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637D7A-FB6A-458C-9F71-A8CEFCE2E9B2}" type="datetime1">
              <a:rPr lang="tr-TR" smtClean="0"/>
              <a:t>06.12.2015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93F23-958C-4E0A-A9EE-FBB35E65C401}" type="datetime1">
              <a:rPr lang="tr-TR" smtClean="0"/>
              <a:t>06.12.2015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6DAEAB-B785-4BD8-9729-429BB9976FA2}" type="datetime1">
              <a:rPr lang="tr-TR" smtClean="0"/>
              <a:t>06.12.2015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752CF0-2C7E-4970-A74E-89AC6A82EE71}" type="datetime1">
              <a:rPr lang="tr-TR" smtClean="0"/>
              <a:t>06.12.2015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2F-DE37-49E2-9DD5-D17AC58FD29B}" type="datetime1">
              <a:rPr lang="tr-TR" smtClean="0"/>
              <a:t>06.12.2015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17C78E2-2698-406A-8DD4-C23C3C387DF1}" type="datetime1">
              <a:rPr lang="tr-TR" smtClean="0"/>
              <a:t>06.12.2015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8277B78-79AE-4A06-9A1B-31768A7C3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7" name="Group 29"/>
          <p:cNvGrpSpPr>
            <a:grpSpLocks/>
          </p:cNvGrpSpPr>
          <p:nvPr/>
        </p:nvGrpSpPr>
        <p:grpSpPr bwMode="auto">
          <a:xfrm>
            <a:off x="1071538" y="4500570"/>
            <a:ext cx="6413501" cy="536575"/>
            <a:chOff x="1413" y="7777"/>
            <a:chExt cx="9004" cy="600"/>
          </a:xfrm>
        </p:grpSpPr>
        <p:sp>
          <p:nvSpPr>
            <p:cNvPr id="2083" name="Line 35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2" name="Line 34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1" name="Line 33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0" name="Line 32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79" name="Line 31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2070" name="Group 22"/>
          <p:cNvGrpSpPr>
            <a:grpSpLocks/>
          </p:cNvGrpSpPr>
          <p:nvPr/>
        </p:nvGrpSpPr>
        <p:grpSpPr bwMode="auto">
          <a:xfrm>
            <a:off x="1071538" y="3500438"/>
            <a:ext cx="6413501" cy="536575"/>
            <a:chOff x="1413" y="7777"/>
            <a:chExt cx="9004" cy="600"/>
          </a:xfrm>
        </p:grpSpPr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75" name="Line 27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2063" name="Group 15"/>
          <p:cNvGrpSpPr>
            <a:grpSpLocks/>
          </p:cNvGrpSpPr>
          <p:nvPr/>
        </p:nvGrpSpPr>
        <p:grpSpPr bwMode="auto">
          <a:xfrm>
            <a:off x="1071538" y="2571744"/>
            <a:ext cx="6413501" cy="536575"/>
            <a:chOff x="1413" y="7777"/>
            <a:chExt cx="9004" cy="600"/>
          </a:xfrm>
        </p:grpSpPr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1071538" y="1571612"/>
            <a:ext cx="6413501" cy="536575"/>
            <a:chOff x="1413" y="7777"/>
            <a:chExt cx="9004" cy="600"/>
          </a:xfrm>
        </p:grpSpPr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1071538" y="571480"/>
            <a:ext cx="6413501" cy="536575"/>
            <a:chOff x="1413" y="7777"/>
            <a:chExt cx="9004" cy="600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50" name="Line 2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285852" y="500042"/>
            <a:ext cx="378618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E</a:t>
            </a:r>
            <a:r>
              <a:rPr kumimoji="0" lang="tr-TR" sz="37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ren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lor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al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1214414" y="1500174"/>
            <a:ext cx="507206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rol,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re al.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1142976" y="2500306"/>
            <a:ext cx="435768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At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ra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ot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at.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1142976" y="3429000"/>
            <a:ext cx="5429256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Ta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ner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nar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al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pSp>
        <p:nvGrpSpPr>
          <p:cNvPr id="2090" name="Group 42"/>
          <p:cNvGrpSpPr>
            <a:grpSpLocks/>
          </p:cNvGrpSpPr>
          <p:nvPr/>
        </p:nvGrpSpPr>
        <p:grpSpPr bwMode="auto">
          <a:xfrm>
            <a:off x="1071538" y="5429264"/>
            <a:ext cx="6413501" cy="536575"/>
            <a:chOff x="1413" y="7777"/>
            <a:chExt cx="9004" cy="600"/>
          </a:xfrm>
        </p:grpSpPr>
        <p:sp>
          <p:nvSpPr>
            <p:cNvPr id="2096" name="Line 48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95" name="Line 47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94" name="Line 46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2098" name="Rectangle 50"/>
          <p:cNvSpPr>
            <a:spLocks noChangeArrowheads="1"/>
          </p:cNvSpPr>
          <p:nvPr/>
        </p:nvSpPr>
        <p:spPr bwMode="auto">
          <a:xfrm rot="10800000" flipV="1">
            <a:off x="1142976" y="4429132"/>
            <a:ext cx="5429288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ner, on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nar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al.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142976" y="5357826"/>
            <a:ext cx="5000628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Ter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li at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ra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ot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at.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" name="5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7B78-79AE-4A06-9A1B-31768A7C3554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>
    <p:circle/>
    <p:sndAc>
      <p:stSnd>
        <p:snd r:embed="rId2" name="bomb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21" name="Group 37"/>
          <p:cNvGrpSpPr>
            <a:grpSpLocks/>
          </p:cNvGrpSpPr>
          <p:nvPr/>
        </p:nvGrpSpPr>
        <p:grpSpPr bwMode="auto">
          <a:xfrm>
            <a:off x="785786" y="1000108"/>
            <a:ext cx="6413501" cy="536575"/>
            <a:chOff x="1413" y="7777"/>
            <a:chExt cx="9004" cy="600"/>
          </a:xfrm>
        </p:grpSpPr>
        <p:sp>
          <p:nvSpPr>
            <p:cNvPr id="16427" name="Line 43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26" name="Line 42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25" name="Line 41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24" name="Line 40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23" name="Line 39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22" name="Line 38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6414" name="Group 30"/>
          <p:cNvGrpSpPr>
            <a:grpSpLocks/>
          </p:cNvGrpSpPr>
          <p:nvPr/>
        </p:nvGrpSpPr>
        <p:grpSpPr bwMode="auto">
          <a:xfrm>
            <a:off x="785786" y="2714620"/>
            <a:ext cx="6413501" cy="536575"/>
            <a:chOff x="1413" y="7777"/>
            <a:chExt cx="9004" cy="600"/>
          </a:xfrm>
        </p:grpSpPr>
        <p:sp>
          <p:nvSpPr>
            <p:cNvPr id="16420" name="Line 36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19" name="Line 35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18" name="Line 34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17" name="Line 33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16" name="Line 32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15" name="Line 31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6407" name="Group 23"/>
          <p:cNvGrpSpPr>
            <a:grpSpLocks/>
          </p:cNvGrpSpPr>
          <p:nvPr/>
        </p:nvGrpSpPr>
        <p:grpSpPr bwMode="auto">
          <a:xfrm>
            <a:off x="785786" y="3571876"/>
            <a:ext cx="6413501" cy="536575"/>
            <a:chOff x="1413" y="7777"/>
            <a:chExt cx="9004" cy="600"/>
          </a:xfrm>
        </p:grpSpPr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11" name="Line 27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6400" name="Group 16"/>
          <p:cNvGrpSpPr>
            <a:grpSpLocks/>
          </p:cNvGrpSpPr>
          <p:nvPr/>
        </p:nvGrpSpPr>
        <p:grpSpPr bwMode="auto">
          <a:xfrm>
            <a:off x="785786" y="4500570"/>
            <a:ext cx="6413501" cy="536575"/>
            <a:chOff x="1413" y="7777"/>
            <a:chExt cx="9004" cy="600"/>
          </a:xfrm>
        </p:grpSpPr>
        <p:sp>
          <p:nvSpPr>
            <p:cNvPr id="16406" name="Line 22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05" name="Line 21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04" name="Line 20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03" name="Line 19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6393" name="Group 9"/>
          <p:cNvGrpSpPr>
            <a:grpSpLocks/>
          </p:cNvGrpSpPr>
          <p:nvPr/>
        </p:nvGrpSpPr>
        <p:grpSpPr bwMode="auto">
          <a:xfrm>
            <a:off x="785786" y="5429264"/>
            <a:ext cx="6413501" cy="536575"/>
            <a:chOff x="1413" y="7777"/>
            <a:chExt cx="9004" cy="600"/>
          </a:xfrm>
        </p:grpSpPr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398" name="Line 14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396" name="Line 12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395" name="Line 11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6385" name="Group 1"/>
          <p:cNvGrpSpPr>
            <a:grpSpLocks/>
          </p:cNvGrpSpPr>
          <p:nvPr/>
        </p:nvGrpSpPr>
        <p:grpSpPr bwMode="auto">
          <a:xfrm>
            <a:off x="785786" y="1857364"/>
            <a:ext cx="6413501" cy="536575"/>
            <a:chOff x="1413" y="7777"/>
            <a:chExt cx="9004" cy="600"/>
          </a:xfrm>
        </p:grpSpPr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388" name="Line 4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387" name="Line 3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386" name="Line 2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928662" y="928670"/>
            <a:ext cx="4286248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Na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il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at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nal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lar.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857224" y="1785926"/>
            <a:ext cx="4643438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li,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el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li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ra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al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38" name="Rectangle 54"/>
          <p:cNvSpPr>
            <a:spLocks noChangeArrowheads="1"/>
          </p:cNvSpPr>
          <p:nvPr/>
        </p:nvSpPr>
        <p:spPr bwMode="auto">
          <a:xfrm>
            <a:off x="785786" y="2643182"/>
            <a:ext cx="4500562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Al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tan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on li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al.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857224" y="3500438"/>
            <a:ext cx="4786314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İ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ri ta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li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nar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al.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40" name="Rectangle 56"/>
          <p:cNvSpPr>
            <a:spLocks noChangeArrowheads="1"/>
          </p:cNvSpPr>
          <p:nvPr/>
        </p:nvSpPr>
        <p:spPr bwMode="auto">
          <a:xfrm>
            <a:off x="928662" y="4429132"/>
            <a:ext cx="5072066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rol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ri it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tir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42" name="Rectangle 58"/>
          <p:cNvSpPr>
            <a:spLocks noChangeArrowheads="1"/>
          </p:cNvSpPr>
          <p:nvPr/>
        </p:nvSpPr>
        <p:spPr bwMode="auto">
          <a:xfrm>
            <a:off x="857224" y="4786322"/>
            <a:ext cx="4714876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Hand writing Mutlu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na,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’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5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7B78-79AE-4A06-9A1B-31768A7C3554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>
    <p:circle/>
    <p:sndAc>
      <p:stSnd>
        <p:snd r:embed="rId2" name="bomb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44" name="Group 36"/>
          <p:cNvGrpSpPr>
            <a:grpSpLocks/>
          </p:cNvGrpSpPr>
          <p:nvPr/>
        </p:nvGrpSpPr>
        <p:grpSpPr bwMode="auto">
          <a:xfrm>
            <a:off x="1000100" y="571480"/>
            <a:ext cx="6413501" cy="536575"/>
            <a:chOff x="1413" y="7777"/>
            <a:chExt cx="9004" cy="600"/>
          </a:xfrm>
        </p:grpSpPr>
        <p:sp>
          <p:nvSpPr>
            <p:cNvPr id="17450" name="Line 42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48" name="Line 40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45" name="Line 37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7437" name="Group 29"/>
          <p:cNvGrpSpPr>
            <a:grpSpLocks/>
          </p:cNvGrpSpPr>
          <p:nvPr/>
        </p:nvGrpSpPr>
        <p:grpSpPr bwMode="auto">
          <a:xfrm>
            <a:off x="1000100" y="1500174"/>
            <a:ext cx="6413501" cy="536575"/>
            <a:chOff x="1413" y="7777"/>
            <a:chExt cx="9004" cy="600"/>
          </a:xfrm>
        </p:grpSpPr>
        <p:sp>
          <p:nvSpPr>
            <p:cNvPr id="17443" name="Line 35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40" name="Line 32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38" name="Line 30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7430" name="Group 22"/>
          <p:cNvGrpSpPr>
            <a:grpSpLocks/>
          </p:cNvGrpSpPr>
          <p:nvPr/>
        </p:nvGrpSpPr>
        <p:grpSpPr bwMode="auto">
          <a:xfrm>
            <a:off x="1000100" y="2428868"/>
            <a:ext cx="6413501" cy="536575"/>
            <a:chOff x="1413" y="7777"/>
            <a:chExt cx="9004" cy="600"/>
          </a:xfrm>
        </p:grpSpPr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35" name="Line 27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33" name="Line 25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7423" name="Group 15"/>
          <p:cNvGrpSpPr>
            <a:grpSpLocks/>
          </p:cNvGrpSpPr>
          <p:nvPr/>
        </p:nvGrpSpPr>
        <p:grpSpPr bwMode="auto">
          <a:xfrm>
            <a:off x="1000100" y="3357562"/>
            <a:ext cx="6413501" cy="536575"/>
            <a:chOff x="1413" y="7777"/>
            <a:chExt cx="9004" cy="600"/>
          </a:xfrm>
        </p:grpSpPr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27" name="Line 19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25" name="Line 17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1000100" y="4286256"/>
            <a:ext cx="6413501" cy="536575"/>
            <a:chOff x="1413" y="7777"/>
            <a:chExt cx="9004" cy="600"/>
          </a:xfrm>
        </p:grpSpPr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20" name="Line 12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19" name="Line 11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18" name="Line 10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7409" name="Group 1"/>
          <p:cNvGrpSpPr>
            <a:grpSpLocks/>
          </p:cNvGrpSpPr>
          <p:nvPr/>
        </p:nvGrpSpPr>
        <p:grpSpPr bwMode="auto">
          <a:xfrm>
            <a:off x="1000100" y="5214950"/>
            <a:ext cx="6413501" cy="536575"/>
            <a:chOff x="1413" y="7777"/>
            <a:chExt cx="9004" cy="600"/>
          </a:xfrm>
        </p:grpSpPr>
        <p:sp>
          <p:nvSpPr>
            <p:cNvPr id="17415" name="Line 7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14" name="Line 6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12" name="Line 4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11" name="Line 3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410" name="Line 2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1142976" y="500042"/>
            <a:ext cx="45720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en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ri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al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1071538" y="1428736"/>
            <a:ext cx="507206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rol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te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nar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al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 rot="10800000" flipV="1">
            <a:off x="1071538" y="2357430"/>
            <a:ext cx="4643438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Er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tan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nar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tart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5" name="Rectangle 47"/>
          <p:cNvSpPr>
            <a:spLocks noChangeArrowheads="1"/>
          </p:cNvSpPr>
          <p:nvPr/>
        </p:nvSpPr>
        <p:spPr bwMode="auto">
          <a:xfrm rot="10800000" flipV="1">
            <a:off x="1071538" y="3286124"/>
            <a:ext cx="4857752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na, te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on li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1142976" y="4214818"/>
            <a:ext cx="600076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Ta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ner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an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ne te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al.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7" name="Rectangle 49"/>
          <p:cNvSpPr>
            <a:spLocks noChangeArrowheads="1"/>
          </p:cNvSpPr>
          <p:nvPr/>
        </p:nvSpPr>
        <p:spPr bwMode="auto">
          <a:xfrm>
            <a:off x="1071538" y="5143512"/>
            <a:ext cx="4429124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la, et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on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li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4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7B78-79AE-4A06-9A1B-31768A7C3554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>
    <p:circle/>
    <p:sndAc>
      <p:stSnd>
        <p:snd r:embed="rId2" name="bomb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70" name="Group 38"/>
          <p:cNvGrpSpPr>
            <a:grpSpLocks/>
          </p:cNvGrpSpPr>
          <p:nvPr/>
        </p:nvGrpSpPr>
        <p:grpSpPr bwMode="auto">
          <a:xfrm>
            <a:off x="1142976" y="1714488"/>
            <a:ext cx="6413501" cy="536575"/>
            <a:chOff x="1413" y="7777"/>
            <a:chExt cx="9004" cy="600"/>
          </a:xfrm>
        </p:grpSpPr>
        <p:sp>
          <p:nvSpPr>
            <p:cNvPr id="18476" name="Line 44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75" name="Line 43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74" name="Line 42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73" name="Line 41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72" name="Line 40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71" name="Line 39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8463" name="Group 31"/>
          <p:cNvGrpSpPr>
            <a:grpSpLocks/>
          </p:cNvGrpSpPr>
          <p:nvPr/>
        </p:nvGrpSpPr>
        <p:grpSpPr bwMode="auto">
          <a:xfrm>
            <a:off x="1142976" y="2643182"/>
            <a:ext cx="6413501" cy="536575"/>
            <a:chOff x="1413" y="7777"/>
            <a:chExt cx="9004" cy="600"/>
          </a:xfrm>
        </p:grpSpPr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66" name="Line 34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65" name="Line 33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64" name="Line 32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8456" name="Group 24"/>
          <p:cNvGrpSpPr>
            <a:grpSpLocks/>
          </p:cNvGrpSpPr>
          <p:nvPr/>
        </p:nvGrpSpPr>
        <p:grpSpPr bwMode="auto">
          <a:xfrm>
            <a:off x="1142976" y="3571876"/>
            <a:ext cx="6413501" cy="536575"/>
            <a:chOff x="1413" y="7777"/>
            <a:chExt cx="9004" cy="600"/>
          </a:xfrm>
        </p:grpSpPr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61" name="Line 29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60" name="Line 28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59" name="Line 27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58" name="Line 26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57" name="Line 25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8449" name="Group 17"/>
          <p:cNvGrpSpPr>
            <a:grpSpLocks/>
          </p:cNvGrpSpPr>
          <p:nvPr/>
        </p:nvGrpSpPr>
        <p:grpSpPr bwMode="auto">
          <a:xfrm>
            <a:off x="1142976" y="4500570"/>
            <a:ext cx="6413501" cy="536575"/>
            <a:chOff x="1413" y="7777"/>
            <a:chExt cx="9004" cy="600"/>
          </a:xfrm>
        </p:grpSpPr>
        <p:sp>
          <p:nvSpPr>
            <p:cNvPr id="18455" name="Line 23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53" name="Line 21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52" name="Line 20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51" name="Line 19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50" name="Line 18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8442" name="Group 10"/>
          <p:cNvGrpSpPr>
            <a:grpSpLocks/>
          </p:cNvGrpSpPr>
          <p:nvPr/>
        </p:nvGrpSpPr>
        <p:grpSpPr bwMode="auto">
          <a:xfrm>
            <a:off x="1142976" y="5429264"/>
            <a:ext cx="6413501" cy="536575"/>
            <a:chOff x="1413" y="7777"/>
            <a:chExt cx="9004" cy="600"/>
          </a:xfrm>
        </p:grpSpPr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43" name="Line 11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8433" name="Group 1"/>
          <p:cNvGrpSpPr>
            <a:grpSpLocks/>
          </p:cNvGrpSpPr>
          <p:nvPr/>
        </p:nvGrpSpPr>
        <p:grpSpPr bwMode="auto">
          <a:xfrm>
            <a:off x="1142976" y="785794"/>
            <a:ext cx="6413501" cy="536575"/>
            <a:chOff x="1413" y="7777"/>
            <a:chExt cx="9004" cy="600"/>
          </a:xfrm>
        </p:grpSpPr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1413" y="77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>
              <a:off x="1413" y="795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>
              <a:off x="1417" y="819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36" name="Line 4"/>
            <p:cNvSpPr>
              <a:spLocks noChangeShapeType="1"/>
            </p:cNvSpPr>
            <p:nvPr/>
          </p:nvSpPr>
          <p:spPr bwMode="auto">
            <a:xfrm>
              <a:off x="1417" y="8377"/>
              <a:ext cx="9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35" name="Line 3"/>
            <p:cNvSpPr>
              <a:spLocks noChangeShapeType="1"/>
            </p:cNvSpPr>
            <p:nvPr/>
          </p:nvSpPr>
          <p:spPr bwMode="auto">
            <a:xfrm>
              <a:off x="10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434" name="Line 2"/>
            <p:cNvSpPr>
              <a:spLocks noChangeShapeType="1"/>
            </p:cNvSpPr>
            <p:nvPr/>
          </p:nvSpPr>
          <p:spPr bwMode="auto">
            <a:xfrm>
              <a:off x="1417" y="7777"/>
              <a:ext cx="0" cy="5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8478" name="Rectangle 46"/>
          <p:cNvSpPr>
            <a:spLocks noChangeArrowheads="1"/>
          </p:cNvSpPr>
          <p:nvPr/>
        </p:nvSpPr>
        <p:spPr bwMode="auto">
          <a:xfrm rot="10800000" flipV="1">
            <a:off x="1214414" y="714356"/>
            <a:ext cx="507206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nar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lar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ne 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 rot="10800000" flipV="1">
            <a:off x="1214414" y="1643050"/>
            <a:ext cx="5143504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ner,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ren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ne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?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80" name="Rectangle 48"/>
          <p:cNvSpPr>
            <a:spLocks noChangeArrowheads="1"/>
          </p:cNvSpPr>
          <p:nvPr/>
        </p:nvSpPr>
        <p:spPr bwMode="auto">
          <a:xfrm rot="10800000" flipV="1">
            <a:off x="1214414" y="2571744"/>
            <a:ext cx="5572164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rol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ne on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ra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al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81" name="Rectangle 49"/>
          <p:cNvSpPr>
            <a:spLocks noChangeArrowheads="1"/>
          </p:cNvSpPr>
          <p:nvPr/>
        </p:nvSpPr>
        <p:spPr bwMode="auto">
          <a:xfrm>
            <a:off x="1214414" y="3500438"/>
            <a:ext cx="4857752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ner,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el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ma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tat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82" name="Rectangle 50"/>
          <p:cNvSpPr>
            <a:spLocks noChangeArrowheads="1"/>
          </p:cNvSpPr>
          <p:nvPr/>
        </p:nvSpPr>
        <p:spPr bwMode="auto">
          <a:xfrm rot="10800000" flipV="1">
            <a:off x="1214414" y="4429132"/>
            <a:ext cx="5357818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ren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, at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lar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 ter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.</a:t>
            </a: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1285852" y="4786322"/>
            <a:ext cx="607223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Hand writing Mutlu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E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ren,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re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ta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ti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li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ni 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and writing Mutlu" pitchFamily="2" charset="0"/>
              </a:rPr>
              <a:t>an</a:t>
            </a:r>
            <a:r>
              <a:rPr kumimoji="0" lang="tr-TR" sz="3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and writing Mutlu" pitchFamily="2" charset="0"/>
              </a:rPr>
              <a:t>lat.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5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77B78-79AE-4A06-9A1B-31768A7C3554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>
    <p:circle/>
    <p:sndAc>
      <p:stSnd>
        <p:snd r:embed="rId2" name="bomb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--sescmlelersunusu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r--sescmlelersunusu</Template>
  <TotalTime>0</TotalTime>
  <Words>141</Words>
  <Application>Microsoft Office PowerPoint</Application>
  <PresentationFormat>Ekran Gösterisi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r--sescmlelersunusu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İhsan Durak</dc:creator>
  <cp:lastModifiedBy>İhsan Durak</cp:lastModifiedBy>
  <cp:revision>2</cp:revision>
  <dcterms:created xsi:type="dcterms:W3CDTF">2015-12-06T10:36:02Z</dcterms:created>
  <dcterms:modified xsi:type="dcterms:W3CDTF">2015-12-06T10:37:38Z</dcterms:modified>
</cp:coreProperties>
</file>