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79" r:id="rId10"/>
    <p:sldId id="268" r:id="rId11"/>
    <p:sldId id="276" r:id="rId12"/>
    <p:sldId id="260" r:id="rId13"/>
    <p:sldId id="269" r:id="rId14"/>
    <p:sldId id="267" r:id="rId15"/>
    <p:sldId id="272" r:id="rId16"/>
    <p:sldId id="261" r:id="rId17"/>
    <p:sldId id="271" r:id="rId18"/>
    <p:sldId id="266" r:id="rId19"/>
    <p:sldId id="278" r:id="rId20"/>
    <p:sldId id="270" r:id="rId21"/>
    <p:sldId id="280" r:id="rId22"/>
    <p:sldId id="273" r:id="rId23"/>
    <p:sldId id="274" r:id="rId24"/>
    <p:sldId id="277" r:id="rId25"/>
    <p:sldId id="275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3A0C-03ED-448D-8E72-0ECDD364CE57}" type="datetimeFigureOut">
              <a:rPr lang="tr-TR" smtClean="0"/>
              <a:pPr/>
              <a:t>06.12.2015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861D1-8A22-42C4-B57F-10D5BD56F81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93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861D1-8A22-42C4-B57F-10D5BD56F81A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861D1-8A22-42C4-B57F-10D5BD56F81A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861D1-8A22-42C4-B57F-10D5BD56F81A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861D1-8A22-42C4-B57F-10D5BD56F81A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861D1-8A22-42C4-B57F-10D5BD56F81A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1BAB-85C6-4528-9E29-C8D44923F78D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268E0-AA46-4C80-A9CA-D2EE5DEB47E1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8C8C-746B-4EE7-AE06-6549845BD6E5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F84F-3B4F-4F43-84AF-494DAC043BDD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EFC1-3C46-457A-9B90-08D1870E83B9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D192-D0AA-4BB7-80C1-7398EECBE6D3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D522F-DDC5-4413-B730-2449332D0D31}" type="datetime1">
              <a:rPr lang="tr-TR" smtClean="0"/>
              <a:t>06.12.2015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CE02-B717-426C-8C1F-2D78EA4C8970}" type="datetime1">
              <a:rPr lang="tr-TR" smtClean="0"/>
              <a:t>06.12.2015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49E44-8E2E-4C73-A646-A1C9E1738010}" type="datetime1">
              <a:rPr lang="tr-TR" smtClean="0"/>
              <a:t>06.12.2015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B56B1-1B12-445F-B4AA-19E84CDBC010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46053-876C-4465-9F46-DF2AB50BA188}" type="datetime1">
              <a:rPr lang="tr-TR" smtClean="0"/>
              <a:t>06.12.2015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D9193-DE45-448A-B114-77440C8A2BA2}" type="datetime1">
              <a:rPr lang="tr-TR" smtClean="0"/>
              <a:t>06.12.2015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www.egitimevi.net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70A2-AC6F-4876-9467-D9FC8C67F10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836712"/>
            <a:ext cx="26642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a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836712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r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684584" y="-533187"/>
            <a:ext cx="34563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411760" y="2492896"/>
            <a:ext cx="18722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4716016" y="249289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619672" y="3501008"/>
            <a:ext cx="55446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788024" y="-531440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684584" y="-533187"/>
            <a:ext cx="34563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i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907704" y="1916832"/>
            <a:ext cx="18722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4716016" y="177281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619672" y="3501008"/>
            <a:ext cx="55446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i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ri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788024" y="-531440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ri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612576" y="-461179"/>
            <a:ext cx="33843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o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267744" y="2492896"/>
            <a:ext cx="1440160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5004048" y="2348880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619672" y="3501008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o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427984" y="-243408"/>
            <a:ext cx="4608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23528" y="-101139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latin typeface="Hand writing Mutlu" pitchFamily="2" charset="0"/>
              </a:rPr>
              <a:t>te</a:t>
            </a:r>
            <a:endParaRPr lang="tr-TR" sz="20000" dirty="0"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835696" y="2348880"/>
            <a:ext cx="180020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4139952" y="2276872"/>
            <a:ext cx="2448272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763688" y="3645024"/>
            <a:ext cx="61926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te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6048672" y="-173147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-819472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ar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619672" y="1700808"/>
            <a:ext cx="2376264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4355976" y="1556792"/>
            <a:ext cx="2952328" cy="26642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115616" y="3687901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688632" y="-747464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ar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96855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latin typeface="Hand writing Mutlu" pitchFamily="2" charset="0"/>
              </a:rPr>
              <a:t>na</a:t>
            </a:r>
            <a:r>
              <a:rPr lang="tr-TR" sz="20000" dirty="0" smtClean="0"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827584" y="3687901"/>
            <a:ext cx="70567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na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756592" y="-531440"/>
            <a:ext cx="4427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ti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619672" y="2132856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184482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ti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976664" y="-603448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756592" y="-531440"/>
            <a:ext cx="4427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er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rir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976664" y="-459432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ir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067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ta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ta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576064" y="42877"/>
            <a:ext cx="44279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latin typeface="Hand writing Mutlu" pitchFamily="2" charset="0"/>
              </a:rPr>
              <a:t>li</a:t>
            </a:r>
            <a:r>
              <a:rPr lang="tr-TR" sz="20000" dirty="0" smtClean="0">
                <a:latin typeface="Hand writing Mutlu" pitchFamily="2" charset="0"/>
              </a:rPr>
              <a:t>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619672" y="2132856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184482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li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5796136" y="-245155"/>
            <a:ext cx="35638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95736" y="836712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e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836712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r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067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la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latin typeface="Hand writing Mutlu" pitchFamily="2" charset="0"/>
              </a:rPr>
              <a:t>la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ra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067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latin typeface="Hand writing Mutlu" pitchFamily="2" charset="0"/>
              </a:rPr>
              <a:t>to</a:t>
            </a:r>
            <a:r>
              <a:rPr lang="tr-TR" sz="20000" dirty="0" smtClean="0"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err="1" smtClean="0">
                <a:latin typeface="Hand writing Mutlu" pitchFamily="2" charset="0"/>
              </a:rPr>
              <a:t>to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ro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</a:t>
            </a:r>
            <a:r>
              <a:rPr lang="tr-TR" sz="20000" dirty="0" err="1" smtClean="0">
                <a:solidFill>
                  <a:srgbClr val="FF0000"/>
                </a:solidFill>
                <a:latin typeface="Hand writing Mutlu" pitchFamily="2" charset="0"/>
              </a:rPr>
              <a:t>ro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067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ne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ne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re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608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err="1" smtClean="0">
                <a:latin typeface="Hand writing Mutlu" pitchFamily="2" charset="0"/>
              </a:rPr>
              <a:t>or</a:t>
            </a:r>
            <a:r>
              <a:rPr lang="tr-TR" sz="20000" dirty="0" smtClean="0">
                <a:latin typeface="Hand writing Mutlu" pitchFamily="2" charset="0"/>
              </a:rPr>
              <a:t>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or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ta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ta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684584" y="-533187"/>
            <a:ext cx="40324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er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411760" y="2492896"/>
            <a:ext cx="18722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4716016" y="2492896"/>
            <a:ext cx="2160240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1619672" y="3501008"/>
            <a:ext cx="61206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ren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4788024" y="-531440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en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900608" y="-171400"/>
            <a:ext cx="4608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er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2123728" y="2348880"/>
            <a:ext cx="2088232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flipH="1">
            <a:off x="4572000" y="2204864"/>
            <a:ext cx="2448272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Metin kutusu"/>
          <p:cNvSpPr txBox="1"/>
          <p:nvPr/>
        </p:nvSpPr>
        <p:spPr>
          <a:xfrm>
            <a:off x="1619672" y="3687901"/>
            <a:ext cx="62646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rol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4644008" y="-245155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 ol  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95736" y="836712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i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736243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r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47664" y="808251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o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736243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r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47664" y="808251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r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851920" y="764704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a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47664" y="808251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r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851920" y="764704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e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47664" y="808251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r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808251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i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547664" y="808251"/>
            <a:ext cx="2376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latin typeface="Hand writing Mutlu" pitchFamily="2" charset="0"/>
              </a:rPr>
              <a:t>r</a:t>
            </a:r>
            <a:endParaRPr lang="tr-TR" sz="30000" dirty="0">
              <a:latin typeface="Hand writing Mutlu" pitchFamily="2" charset="0"/>
            </a:endParaRPr>
          </a:p>
        </p:txBody>
      </p:sp>
      <p:sp>
        <p:nvSpPr>
          <p:cNvPr id="3" name="2 Metin kutusu"/>
          <p:cNvSpPr txBox="1"/>
          <p:nvPr/>
        </p:nvSpPr>
        <p:spPr>
          <a:xfrm>
            <a:off x="3779912" y="808251"/>
            <a:ext cx="32403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0" dirty="0" smtClean="0">
                <a:solidFill>
                  <a:srgbClr val="FF0000"/>
                </a:solidFill>
                <a:latin typeface="Hand writing Mutlu" pitchFamily="2" charset="0"/>
              </a:rPr>
              <a:t>o</a:t>
            </a:r>
            <a:endParaRPr lang="tr-TR" sz="3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-612576" y="-461179"/>
            <a:ext cx="33843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cxnSp>
        <p:nvCxnSpPr>
          <p:cNvPr id="5" name="4 Düz Ok Bağlayıcısı"/>
          <p:cNvCxnSpPr/>
          <p:nvPr/>
        </p:nvCxnSpPr>
        <p:spPr>
          <a:xfrm>
            <a:off x="1619672" y="1844824"/>
            <a:ext cx="1656184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/>
          <p:nvPr/>
        </p:nvCxnSpPr>
        <p:spPr>
          <a:xfrm flipH="1">
            <a:off x="3995936" y="1988840"/>
            <a:ext cx="2664296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Metin kutusu"/>
          <p:cNvSpPr txBox="1"/>
          <p:nvPr/>
        </p:nvSpPr>
        <p:spPr>
          <a:xfrm>
            <a:off x="2195736" y="3687901"/>
            <a:ext cx="44644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e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4427984" y="-243408"/>
            <a:ext cx="4608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0" dirty="0" smtClean="0">
                <a:latin typeface="Hand writing Mutlu" pitchFamily="2" charset="0"/>
              </a:rPr>
              <a:t> </a:t>
            </a:r>
            <a:r>
              <a:rPr lang="tr-TR" sz="20000" dirty="0" smtClean="0">
                <a:solidFill>
                  <a:srgbClr val="FF0000"/>
                </a:solidFill>
                <a:latin typeface="Hand writing Mutlu" pitchFamily="2" charset="0"/>
              </a:rPr>
              <a:t>re</a:t>
            </a:r>
            <a:endParaRPr lang="tr-TR" sz="20000" dirty="0">
              <a:solidFill>
                <a:srgbClr val="FF0000"/>
              </a:solidFill>
              <a:latin typeface="Hand writing Mutlu" pitchFamily="2" charset="0"/>
            </a:endParaRP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www.egitimevi.net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4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124</Words>
  <Application>Microsoft Office PowerPoint</Application>
  <PresentationFormat>Ekran Gösterisi (4:3)</PresentationFormat>
  <Paragraphs>97</Paragraphs>
  <Slides>25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2012</dc:creator>
  <cp:lastModifiedBy>İhsan Durak</cp:lastModifiedBy>
  <cp:revision>21</cp:revision>
  <dcterms:created xsi:type="dcterms:W3CDTF">2013-12-18T14:33:12Z</dcterms:created>
  <dcterms:modified xsi:type="dcterms:W3CDTF">2015-12-06T10:38:21Z</dcterms:modified>
</cp:coreProperties>
</file>