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80" r:id="rId2"/>
    <p:sldId id="279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CDDA8-1940-40FF-84F3-9BEED8A89DAA}" type="datetimeFigureOut">
              <a:rPr lang="tr-TR" smtClean="0"/>
              <a:t>06.12.2015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05170-12CB-4457-9CAE-A620A9105F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953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914174C-2F10-4EF2-846E-3E2072C59F79}" type="datetime1">
              <a:rPr lang="tr-TR" smtClean="0"/>
              <a:t>06.12.2015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9D20-5EDA-4DCC-89DC-1EF015F8E330}" type="datetime1">
              <a:rPr lang="tr-TR" smtClean="0"/>
              <a:t>06.12.2015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813C-5B2F-4D72-9EE4-ABE4CEA97192}" type="datetime1">
              <a:rPr lang="tr-TR" smtClean="0"/>
              <a:t>06.12.2015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8117-D785-4BB7-8CFD-C985E30DD767}" type="datetime1">
              <a:rPr lang="tr-TR" smtClean="0"/>
              <a:t>06.12.2015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E0A5-993A-49EA-8928-B4BEC68FBD0E}" type="datetime1">
              <a:rPr lang="tr-TR" smtClean="0"/>
              <a:t>06.12.2015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2CA0-8EEF-4A0D-A94B-854B5E33A122}" type="datetime1">
              <a:rPr lang="tr-TR" smtClean="0"/>
              <a:t>06.12.2015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2FA7-903C-450C-BE06-02A8A16E9F3D}" type="datetime1">
              <a:rPr lang="tr-TR" smtClean="0"/>
              <a:t>06.12.2015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ABF3-66B2-4436-A27C-899A5F4F5549}" type="datetime1">
              <a:rPr lang="tr-TR" smtClean="0"/>
              <a:t>06.12.2015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4501-D8D4-41A1-B106-702C3C3CAD73}" type="datetime1">
              <a:rPr lang="tr-TR" smtClean="0"/>
              <a:t>06.12.2015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74E79A9-2B4D-4682-80CE-CDC0E5B4246F}" type="datetime1">
              <a:rPr lang="tr-TR" smtClean="0"/>
              <a:t>06.12.2015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DBBEE63-F37E-4F5B-A231-22813368636B}" type="datetime1">
              <a:rPr lang="tr-TR" smtClean="0"/>
              <a:t>06.12.2015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9DDD9B6-9F41-4D6B-9E21-5FAE7557A059}" type="datetime1">
              <a:rPr lang="tr-TR" smtClean="0"/>
              <a:t>06.12.2015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tr-TR" smtClean="0"/>
              <a:t>www.egitimevi.net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116632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403648" y="1268760"/>
            <a:ext cx="161649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0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</a:t>
            </a:r>
            <a:endParaRPr lang="tr-TR" sz="20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3020144" y="2814526"/>
            <a:ext cx="1224136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451392"/>
            <a:ext cx="161649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0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</a:t>
            </a:r>
            <a:endParaRPr lang="tr-TR" sz="20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5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116632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7584" y="1039962"/>
            <a:ext cx="21693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ro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15816" y="20137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263869" y="3806620"/>
            <a:ext cx="28803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rol</a:t>
            </a:r>
            <a:endParaRPr lang="tr-TR" sz="1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83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116632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7584" y="1039962"/>
            <a:ext cx="21693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la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15816" y="20137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263869" y="3806620"/>
            <a:ext cx="28803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lar</a:t>
            </a:r>
            <a:endParaRPr lang="tr-TR" sz="1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97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116632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7584" y="1039962"/>
            <a:ext cx="21693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le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15816" y="20137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263869" y="3806620"/>
            <a:ext cx="28803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ler</a:t>
            </a:r>
            <a:endParaRPr lang="tr-TR" sz="1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38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116632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7584" y="1039962"/>
            <a:ext cx="21693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15816" y="20137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263869" y="3806620"/>
            <a:ext cx="28803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ter</a:t>
            </a:r>
            <a:endParaRPr lang="tr-TR" sz="1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4860032" y="4941168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tertedavi.com/Images/MainPic/Ter-Tes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18002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7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116632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7584" y="1039962"/>
            <a:ext cx="21693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15816" y="20137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263869" y="3806620"/>
            <a:ext cx="28803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ret</a:t>
            </a:r>
            <a:endParaRPr lang="tr-TR" sz="1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84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116632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7584" y="1039962"/>
            <a:ext cx="21693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15816" y="20137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263869" y="3806620"/>
            <a:ext cx="28803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rat</a:t>
            </a:r>
            <a:endParaRPr lang="tr-TR" sz="1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2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116632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27584" y="1039962"/>
            <a:ext cx="21693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15816" y="20137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23762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na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505847" y="3805809"/>
            <a:ext cx="38222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</a:t>
            </a:r>
            <a:r>
              <a:rPr lang="tr-TR" sz="8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na</a:t>
            </a:r>
            <a:endParaRPr lang="tr-TR" sz="8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4948201" y="4485401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reverietwo.r.e.pic.centerblog.net/5b9449f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016224" cy="226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05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116632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691680" y="1039962"/>
            <a:ext cx="130520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15816" y="20137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31683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ren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505847" y="3805809"/>
            <a:ext cx="38222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r>
              <a:rPr lang="tr-TR" sz="8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ren</a:t>
            </a:r>
            <a:endParaRPr lang="tr-TR" sz="8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4948201" y="4485401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roozgozar.com/piczibasazi/animator-boy/01/www.roozgozar.com-76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1584176" cy="202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2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116632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691680" y="1039962"/>
            <a:ext cx="130520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15816" y="20137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31683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rol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505847" y="3805809"/>
            <a:ext cx="38222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r>
              <a:rPr lang="tr-TR" sz="8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rol</a:t>
            </a:r>
            <a:endParaRPr lang="tr-TR" sz="8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4948201" y="4485401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fa-tools.ir/code/graphic/ziba/pesar/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72" y="3284984"/>
            <a:ext cx="14672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4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116632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259632" y="1039962"/>
            <a:ext cx="173725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15816" y="20137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31683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ner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505847" y="3805809"/>
            <a:ext cx="38222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r>
              <a:rPr lang="tr-TR" sz="8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ner</a:t>
            </a:r>
            <a:endParaRPr lang="tr-TR" sz="8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4948201" y="4485401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37" y="2959684"/>
            <a:ext cx="164002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3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116632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380389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15816" y="20137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699792" y="3789040"/>
            <a:ext cx="22484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er</a:t>
            </a:r>
            <a:endParaRPr lang="tr-TR" sz="1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4644008" y="4736624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pintarcolorir.com.br/wp-content/uploads/2015/03/Desenhos-para-colorir-exercito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05809"/>
            <a:ext cx="1656184" cy="178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8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2" name="Dikdörtgen 1"/>
          <p:cNvSpPr/>
          <p:nvPr/>
        </p:nvSpPr>
        <p:spPr>
          <a:xfrm>
            <a:off x="8555" y="27311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259632" y="1039962"/>
            <a:ext cx="173725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15816" y="20137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31683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rem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505847" y="3805809"/>
            <a:ext cx="38222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İ</a:t>
            </a:r>
            <a:r>
              <a:rPr lang="tr-TR" sz="8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rem</a:t>
            </a:r>
            <a:endParaRPr lang="tr-TR" sz="8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4948201" y="4485401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10" y="3528138"/>
            <a:ext cx="1399726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67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2" name="Dikdörtgen 1"/>
          <p:cNvSpPr/>
          <p:nvPr/>
        </p:nvSpPr>
        <p:spPr>
          <a:xfrm>
            <a:off x="54124" y="0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55576" y="1039962"/>
            <a:ext cx="26613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tar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3203848" y="2009458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31683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la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971601" y="3805809"/>
            <a:ext cx="3976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tar</a:t>
            </a:r>
            <a:r>
              <a:rPr lang="tr-TR" sz="8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la</a:t>
            </a:r>
            <a:endParaRPr lang="tr-TR" sz="8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4520344" y="4529084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57521"/>
            <a:ext cx="2376264" cy="227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0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2" name="Dikdörtgen 1"/>
          <p:cNvSpPr/>
          <p:nvPr/>
        </p:nvSpPr>
        <p:spPr>
          <a:xfrm>
            <a:off x="57809" y="5950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55576" y="1039962"/>
            <a:ext cx="26613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3203848" y="2009458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23042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971601" y="3805809"/>
            <a:ext cx="3976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r>
              <a:rPr lang="tr-TR" sz="8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</a:t>
            </a:r>
            <a:endParaRPr lang="tr-TR" sz="8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4520344" y="4529084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53" y="3356992"/>
            <a:ext cx="175557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4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2" name="Dikdörtgen 1"/>
          <p:cNvSpPr/>
          <p:nvPr/>
        </p:nvSpPr>
        <p:spPr>
          <a:xfrm>
            <a:off x="57809" y="5950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55576" y="1039962"/>
            <a:ext cx="26613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3203848" y="2009458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33843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rak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971601" y="3805809"/>
            <a:ext cx="3976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r>
              <a:rPr lang="tr-TR" sz="8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rak</a:t>
            </a:r>
            <a:endParaRPr lang="tr-TR" sz="8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4520344" y="4529084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pictures.xn--ryayorumlar-thb31e.net/upload/large/ruyada-tarak-gormek-neye-isarettir-ruyada-tarak-gormek-700x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56" y="3008162"/>
            <a:ext cx="2180320" cy="27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951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2" name="Dikdörtgen 1"/>
          <p:cNvSpPr/>
          <p:nvPr/>
        </p:nvSpPr>
        <p:spPr>
          <a:xfrm>
            <a:off x="57809" y="5950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55576" y="1039962"/>
            <a:ext cx="26613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3203848" y="2009458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21602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971601" y="3805809"/>
            <a:ext cx="3976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r>
              <a:rPr lang="tr-TR" sz="8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</a:t>
            </a:r>
            <a:endParaRPr lang="tr-TR" sz="8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4139952" y="4529084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www.guztarim.com/images/te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22638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61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2" name="Dikdörtgen 1"/>
          <p:cNvSpPr/>
          <p:nvPr/>
        </p:nvSpPr>
        <p:spPr>
          <a:xfrm>
            <a:off x="57809" y="5950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55576" y="1039962"/>
            <a:ext cx="26613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3203848" y="2009458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27363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ker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971601" y="3805809"/>
            <a:ext cx="3976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r>
              <a:rPr lang="tr-TR" sz="8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ker</a:t>
            </a:r>
            <a:endParaRPr lang="tr-TR" sz="8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4265469" y="4551482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www.pupamarket.com.tr/Images/Product/400x400/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605" y="3805810"/>
            <a:ext cx="1962715" cy="192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3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2" name="Dikdörtgen 1"/>
          <p:cNvSpPr/>
          <p:nvPr/>
        </p:nvSpPr>
        <p:spPr>
          <a:xfrm>
            <a:off x="57809" y="5950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55576" y="1039962"/>
            <a:ext cx="26613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3203848" y="2009458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27363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971601" y="3805809"/>
            <a:ext cx="3976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r>
              <a:rPr lang="tr-TR" sz="8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</a:t>
            </a:r>
            <a:endParaRPr lang="tr-TR" sz="8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4265469" y="4551482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static-numista.com/catalogue/photos/turquie/g8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81" y="3286071"/>
            <a:ext cx="24955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4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116632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380389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15816" y="20137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699792" y="3789040"/>
            <a:ext cx="22484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ar</a:t>
            </a:r>
            <a:endParaRPr lang="tr-TR" sz="1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37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116632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380389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15816" y="20137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699792" y="3789040"/>
            <a:ext cx="22484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ir</a:t>
            </a:r>
            <a:endParaRPr lang="tr-TR" sz="1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3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116632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380389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o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15816" y="20137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699792" y="3789040"/>
            <a:ext cx="22484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or</a:t>
            </a:r>
            <a:endParaRPr lang="tr-TR" sz="1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7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116632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380389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15816" y="20137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699792" y="3789040"/>
            <a:ext cx="22484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</a:t>
            </a:r>
            <a:endParaRPr lang="tr-TR" sz="1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7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116632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380389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15816" y="20137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699792" y="3789040"/>
            <a:ext cx="22484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</a:t>
            </a:r>
            <a:endParaRPr lang="tr-TR" sz="1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9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116632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380389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15816" y="20137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699792" y="3789040"/>
            <a:ext cx="22484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ri</a:t>
            </a:r>
            <a:endParaRPr lang="tr-TR" sz="1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09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0" y="116632"/>
            <a:ext cx="9040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R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-SESİ HECE-KELİME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380389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</a:t>
            </a:r>
            <a:endParaRPr lang="tr-TR" sz="12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915816" y="2013717"/>
            <a:ext cx="122413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4139952" y="1039962"/>
            <a:ext cx="161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o</a:t>
            </a:r>
            <a:endParaRPr lang="tr-TR" sz="1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Yarım Çerçeve 11"/>
          <p:cNvSpPr/>
          <p:nvPr/>
        </p:nvSpPr>
        <p:spPr>
          <a:xfrm rot="13708115">
            <a:off x="2835737" y="1670783"/>
            <a:ext cx="1736585" cy="17859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699792" y="3789040"/>
            <a:ext cx="22484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ro</a:t>
            </a:r>
            <a:endParaRPr lang="tr-TR" sz="1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www.egitimevi.net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31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1" grpId="0"/>
      <p:bldP spid="11" grpId="1"/>
      <p:bldP spid="12" grpId="0" animBg="1"/>
      <p:bldP spid="13" grpId="0"/>
      <p:bldP spid="13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105</TotalTime>
  <Words>155</Words>
  <Application>Microsoft Office PowerPoint</Application>
  <PresentationFormat>Ekran Gösterisi (4:3)</PresentationFormat>
  <Paragraphs>129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Raptiye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İhsan Durak</cp:lastModifiedBy>
  <cp:revision>19</cp:revision>
  <dcterms:created xsi:type="dcterms:W3CDTF">2015-09-13T08:47:57Z</dcterms:created>
  <dcterms:modified xsi:type="dcterms:W3CDTF">2015-12-06T10:32:34Z</dcterms:modified>
</cp:coreProperties>
</file>