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9" r:id="rId2"/>
    <p:sldId id="338" r:id="rId3"/>
    <p:sldId id="339" r:id="rId4"/>
    <p:sldId id="340" r:id="rId5"/>
    <p:sldId id="341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1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76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06.12.2015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u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06.12.2015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u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06.12.2015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u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06.12.2015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u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06.12.2015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u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06.12.2015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u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06.12.2015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u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06.12.2015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u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06.12.2015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u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06.12.2015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u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06.12.2015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u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audio" Target="../media/audio1.wav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06.12.2015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4000">
        <p14:vortex dir="u"/>
        <p:sndAc>
          <p:stSnd>
            <p:snd r:embed="rId13" name="chimes.wav"/>
          </p:stSnd>
        </p:sndAc>
      </p:transition>
    </mc:Choice>
    <mc:Fallback xmlns="">
      <p:transition spd="slow">
        <p:fade/>
        <p:sndAc>
          <p:stSnd>
            <p:snd r:embed="rId14" name="chimes.wav"/>
          </p:stSnd>
        </p:sndAc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CÜMLE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30797" y="792031"/>
            <a:ext cx="888240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E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la 5 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lit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re al.</a:t>
            </a:r>
            <a:endParaRPr lang="tr-TR" sz="72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6146" name="Picture 2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-111326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-111326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0" y="5409711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8109" y="5565339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50945" y="2005815"/>
            <a:ext cx="888240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At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lar 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te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li 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at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lar.</a:t>
            </a:r>
            <a:endParaRPr lang="tr-TR" sz="72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89902" y="3068960"/>
            <a:ext cx="9044170" cy="116955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7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Er</a:t>
            </a:r>
            <a:r>
              <a:rPr lang="tr-TR" sz="7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en </a:t>
            </a:r>
            <a:r>
              <a:rPr lang="tr-TR" sz="7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el</a:t>
            </a:r>
            <a:r>
              <a:rPr lang="tr-TR" sz="7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li </a:t>
            </a:r>
            <a:r>
              <a:rPr lang="tr-TR" sz="7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nar </a:t>
            </a:r>
            <a:r>
              <a:rPr lang="tr-TR" sz="70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ta</a:t>
            </a:r>
            <a:r>
              <a:rPr lang="tr-TR" sz="70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ne</a:t>
            </a:r>
            <a:r>
              <a:rPr lang="tr-TR" sz="70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le</a:t>
            </a:r>
            <a:r>
              <a:rPr lang="tr-TR" sz="7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.</a:t>
            </a:r>
            <a:endParaRPr lang="tr-TR" sz="7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89902" y="4209382"/>
            <a:ext cx="888240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E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ren 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i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ri nar tart.</a:t>
            </a:r>
            <a:endParaRPr lang="tr-TR" sz="72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150945" y="5409711"/>
            <a:ext cx="888240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E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rol </a:t>
            </a:r>
            <a:r>
              <a:rPr lang="tr-TR" sz="7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ol</a:t>
            </a:r>
            <a:r>
              <a:rPr lang="tr-TR" sz="7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ta 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a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tar.</a:t>
            </a:r>
            <a:endParaRPr lang="tr-TR" sz="72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505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u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12" grpId="0"/>
      <p:bldP spid="13" grpId="0"/>
      <p:bldP spid="14" grpId="0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CÜMLE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30797" y="792031"/>
            <a:ext cx="888240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Ni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l’in 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el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le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ri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ter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li</a:t>
            </a:r>
            <a:r>
              <a:rPr lang="tr-TR" sz="7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. </a:t>
            </a:r>
            <a:endParaRPr lang="tr-TR" sz="72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6146" name="Picture 2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-111326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-111326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0" y="5409711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8109" y="5565339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50945" y="2005815"/>
            <a:ext cx="888240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Ta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ner 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at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la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ra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ot 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a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ra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.</a:t>
            </a:r>
            <a:endParaRPr lang="tr-TR" sz="72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89902" y="3068960"/>
            <a:ext cx="9044170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Er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tan </a:t>
            </a:r>
            <a:r>
              <a:rPr lang="tr-TR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nar 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el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li 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li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ra 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et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ti.</a:t>
            </a:r>
            <a:endParaRPr lang="tr-TR" sz="6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89902" y="4209382"/>
            <a:ext cx="8882406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Ra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na 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o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ra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lar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tar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la.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150945" y="5409711"/>
            <a:ext cx="8882406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n-NO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Tar</a:t>
            </a:r>
            <a:r>
              <a:rPr lang="nn-NO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la</a:t>
            </a:r>
            <a:r>
              <a:rPr lang="nn-NO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na</a:t>
            </a:r>
            <a:r>
              <a:rPr lang="nn-NO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r>
              <a:rPr lang="nn-NO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na</a:t>
            </a:r>
            <a:r>
              <a:rPr lang="nn-NO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ne ,</a:t>
            </a:r>
            <a:r>
              <a:rPr lang="nn-NO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te</a:t>
            </a:r>
            <a:r>
              <a:rPr lang="nn-NO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re </a:t>
            </a:r>
            <a:r>
              <a:rPr lang="nn-NO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at</a:t>
            </a:r>
            <a:r>
              <a:rPr lang="nn-NO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.</a:t>
            </a:r>
            <a:endParaRPr lang="tr-TR" sz="6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1150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u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12" grpId="0"/>
      <p:bldP spid="13" grpId="0"/>
      <p:bldP spid="1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CÜMLE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30797" y="792031"/>
            <a:ext cx="888240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E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rol at 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ta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ra.</a:t>
            </a:r>
            <a:endParaRPr lang="tr-TR" sz="72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6146" name="Picture 2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-111326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-111326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0" y="5409711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8109" y="5565339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50945" y="2005815"/>
            <a:ext cx="8882406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E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rol 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e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lin 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i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le 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ta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ra.</a:t>
            </a:r>
            <a:endParaRPr lang="tr-TR" sz="72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89902" y="3068960"/>
            <a:ext cx="9044170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Er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tan </a:t>
            </a:r>
            <a:r>
              <a:rPr lang="tr-TR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a</a:t>
            </a:r>
            <a:r>
              <a:rPr lang="tr-TR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ta</a:t>
            </a:r>
            <a:r>
              <a:rPr lang="tr-TR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ri</a:t>
            </a:r>
            <a:r>
              <a:rPr lang="tr-TR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r>
              <a:rPr lang="tr-TR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el</a:t>
            </a:r>
            <a:r>
              <a:rPr lang="tr-TR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li </a:t>
            </a:r>
            <a:r>
              <a:rPr lang="tr-TR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li</a:t>
            </a:r>
            <a:r>
              <a:rPr lang="tr-TR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ra.</a:t>
            </a:r>
            <a:endParaRPr lang="tr-TR" sz="6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89902" y="4209382"/>
            <a:ext cx="8882406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Ta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ner, 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nar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lar ne 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i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ri.</a:t>
            </a:r>
            <a:endParaRPr lang="tr-TR" sz="6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150945" y="5409711"/>
            <a:ext cx="8882406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n-NO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An</a:t>
            </a:r>
            <a:r>
              <a:rPr lang="nn-NO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nen </a:t>
            </a:r>
            <a:r>
              <a:rPr lang="nn-NO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i</a:t>
            </a:r>
            <a:r>
              <a:rPr lang="nn-NO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ri nar </a:t>
            </a:r>
            <a:r>
              <a:rPr lang="nn-NO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a</a:t>
            </a:r>
            <a:r>
              <a:rPr lang="nn-NO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rar.</a:t>
            </a:r>
            <a:endParaRPr lang="tr-TR" sz="6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484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u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12" grpId="0"/>
      <p:bldP spid="13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CÜMLE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30797" y="792031"/>
            <a:ext cx="8882406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E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ren, 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nar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lar 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ne 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et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ti?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6146" name="Picture 2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-111326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-111326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0" y="5409711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8109" y="5565339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50945" y="2005815"/>
            <a:ext cx="8882406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Nar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lar on 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li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ra 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et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ti.</a:t>
            </a:r>
            <a:endParaRPr lang="tr-TR" sz="72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89902" y="3068960"/>
            <a:ext cx="9044170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An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ne, 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E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rol 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ne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re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li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?</a:t>
            </a:r>
            <a:endParaRPr lang="tr-TR" sz="6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89902" y="4209382"/>
            <a:ext cx="8882406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An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ne on 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li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ra al.</a:t>
            </a:r>
            <a:endParaRPr lang="tr-TR" sz="6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150945" y="5409711"/>
            <a:ext cx="8882406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n-NO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Ta</a:t>
            </a:r>
            <a:r>
              <a:rPr lang="nn-NO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ne </a:t>
            </a:r>
            <a:r>
              <a:rPr lang="nn-NO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ta</a:t>
            </a:r>
            <a:r>
              <a:rPr lang="nn-NO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ne nar </a:t>
            </a:r>
            <a:r>
              <a:rPr lang="nn-NO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a</a:t>
            </a:r>
            <a:r>
              <a:rPr lang="nn-NO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ra.</a:t>
            </a:r>
            <a:endParaRPr lang="tr-TR" sz="6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0289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u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12" grpId="0"/>
      <p:bldP spid="13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CÜMLE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30797" y="792031"/>
            <a:ext cx="8882406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E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ren 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i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le 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A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li nar 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at.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6146" name="Picture 2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-111326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-111326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0" y="5409711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8109" y="5565339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50945" y="2005815"/>
            <a:ext cx="8882406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Ra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na 3 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ta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ne 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na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ne al.</a:t>
            </a:r>
            <a:endParaRPr lang="tr-TR" sz="6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89902" y="3068960"/>
            <a:ext cx="9044170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Na</a:t>
            </a:r>
            <a:r>
              <a:rPr lang="tr-TR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rin </a:t>
            </a:r>
            <a:r>
              <a:rPr lang="tr-TR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at</a:t>
            </a:r>
            <a:r>
              <a:rPr lang="tr-TR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lar ne </a:t>
            </a:r>
            <a:r>
              <a:rPr lang="tr-TR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a</a:t>
            </a:r>
            <a:r>
              <a:rPr lang="tr-TR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rar?</a:t>
            </a:r>
            <a:endParaRPr lang="tr-TR" sz="6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89902" y="4209382"/>
            <a:ext cx="8882406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Na</a:t>
            </a:r>
            <a:r>
              <a:rPr lang="tr-TR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ne </a:t>
            </a:r>
            <a:r>
              <a:rPr lang="tr-TR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i</a:t>
            </a:r>
            <a:r>
              <a:rPr lang="tr-TR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le ot </a:t>
            </a:r>
            <a:r>
              <a:rPr lang="tr-TR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a</a:t>
            </a:r>
            <a:r>
              <a:rPr lang="tr-TR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rar.</a:t>
            </a:r>
            <a:endParaRPr lang="tr-TR" sz="6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150945" y="5409711"/>
            <a:ext cx="8882406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E</a:t>
            </a:r>
            <a:r>
              <a:rPr lang="tr-TR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rol </a:t>
            </a:r>
            <a:r>
              <a:rPr lang="tr-TR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at</a:t>
            </a:r>
            <a:r>
              <a:rPr lang="tr-TR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la</a:t>
            </a:r>
            <a:r>
              <a:rPr lang="tr-TR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ra</a:t>
            </a:r>
            <a:r>
              <a:rPr lang="tr-TR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ot </a:t>
            </a:r>
            <a:r>
              <a:rPr lang="tr-TR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a</a:t>
            </a:r>
            <a:r>
              <a:rPr lang="tr-TR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rar.</a:t>
            </a:r>
            <a:endParaRPr lang="tr-TR" sz="6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9227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u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12" grpId="0"/>
      <p:bldP spid="13" grpId="0"/>
      <p:bldP spid="14" grpId="0"/>
      <p:bldP spid="15" grpId="0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131</Words>
  <Application>Microsoft Office PowerPoint</Application>
  <PresentationFormat>Ekran Gösterisi (4:3)</PresentationFormat>
  <Paragraphs>30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Ofis Teması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PC</dc:creator>
  <cp:lastModifiedBy>İhsan Durak</cp:lastModifiedBy>
  <cp:revision>15</cp:revision>
  <dcterms:created xsi:type="dcterms:W3CDTF">2013-07-01T19:15:16Z</dcterms:created>
  <dcterms:modified xsi:type="dcterms:W3CDTF">2015-12-06T10:33:35Z</dcterms:modified>
</cp:coreProperties>
</file>