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9" r:id="rId2"/>
    <p:sldId id="338" r:id="rId3"/>
    <p:sldId id="339" r:id="rId4"/>
    <p:sldId id="340" r:id="rId5"/>
    <p:sldId id="34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1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7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06.12.2015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06.12.2015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06.12.2015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06.12.2015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13" name="chimes.wav"/>
          </p:stSnd>
        </p:sndAc>
      </p:transition>
    </mc:Choice>
    <mc:Fallback xmlns="">
      <p:transition spd="slow">
        <p:fade/>
        <p:sndAc>
          <p:stSnd>
            <p:snd r:embed="rId14" name="chimes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CÜMLE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0797" y="792031"/>
            <a:ext cx="88824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la 5 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lit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re al.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11132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-11132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" y="5409711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109" y="5565339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50945" y="2005815"/>
            <a:ext cx="88824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At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lar 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te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li 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at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lar.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89902" y="3068960"/>
            <a:ext cx="9044170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7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Er</a:t>
            </a:r>
            <a:r>
              <a:rPr lang="tr-TR" sz="7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en </a:t>
            </a:r>
            <a:r>
              <a:rPr lang="tr-TR" sz="7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el</a:t>
            </a:r>
            <a:r>
              <a:rPr lang="tr-TR" sz="7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li </a:t>
            </a:r>
            <a:r>
              <a:rPr lang="tr-TR" sz="7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nar </a:t>
            </a:r>
            <a:r>
              <a:rPr lang="tr-TR" sz="7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</a:t>
            </a:r>
            <a:r>
              <a:rPr lang="tr-TR" sz="7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</a:t>
            </a:r>
            <a:r>
              <a:rPr lang="tr-TR" sz="7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r>
              <a:rPr lang="tr-TR" sz="7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endParaRPr lang="tr-TR" sz="7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89902" y="4209382"/>
            <a:ext cx="88824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ren 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ri nar tart.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150945" y="5409711"/>
            <a:ext cx="88824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rol </a:t>
            </a:r>
            <a:r>
              <a:rPr lang="tr-TR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ol</a:t>
            </a:r>
            <a:r>
              <a:rPr lang="tr-TR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 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tar.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50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CÜMLE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0797" y="792031"/>
            <a:ext cx="88824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Ni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l’in 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el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ri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ter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li</a:t>
            </a:r>
            <a:r>
              <a:rPr lang="tr-TR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. 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11132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-11132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" y="5409711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109" y="5565339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50945" y="2005815"/>
            <a:ext cx="88824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ner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at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ot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89902" y="3068960"/>
            <a:ext cx="904417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Er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tan 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nar 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el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li 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li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 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et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ti.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89902" y="4209382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na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lar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tar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la.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150945" y="5409711"/>
            <a:ext cx="888240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n-NO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Tar</a:t>
            </a:r>
            <a:r>
              <a:rPr lang="nn-NO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la</a:t>
            </a:r>
            <a:r>
              <a:rPr lang="nn-NO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na</a:t>
            </a:r>
            <a:r>
              <a:rPr lang="nn-NO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r>
              <a:rPr lang="nn-NO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na</a:t>
            </a:r>
            <a:r>
              <a:rPr lang="nn-NO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 ,</a:t>
            </a:r>
            <a:r>
              <a:rPr lang="nn-NO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te</a:t>
            </a:r>
            <a:r>
              <a:rPr lang="nn-NO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re </a:t>
            </a:r>
            <a:r>
              <a:rPr lang="nn-NO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at</a:t>
            </a:r>
            <a:r>
              <a:rPr lang="nn-NO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150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CÜMLE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0797" y="792031"/>
            <a:ext cx="88824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rol at 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ra.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11132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-11132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" y="5409711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109" y="5565339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50945" y="2005815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rol 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lin 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 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ra.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89902" y="3068960"/>
            <a:ext cx="904417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Er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tan 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ri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el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li 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li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ra.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89902" y="4209382"/>
            <a:ext cx="888240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ner, 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nar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lar ne 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ri.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150945" y="5409711"/>
            <a:ext cx="888240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n-NO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An</a:t>
            </a:r>
            <a:r>
              <a:rPr lang="nn-NO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nen </a:t>
            </a:r>
            <a:r>
              <a:rPr lang="nn-NO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</a:t>
            </a:r>
            <a:r>
              <a:rPr lang="nn-NO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ri nar </a:t>
            </a:r>
            <a:r>
              <a:rPr lang="nn-NO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r>
              <a:rPr lang="nn-NO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rar.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84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CÜMLE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0797" y="792031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ren, 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nar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lar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et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ti?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11132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-11132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" y="5409711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109" y="5565339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50945" y="2005815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Nar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lar on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et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ti.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89902" y="3068960"/>
            <a:ext cx="904417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An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ne, 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rol 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re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li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?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89902" y="4209382"/>
            <a:ext cx="888240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An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 on 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li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 al.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150945" y="5409711"/>
            <a:ext cx="888240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n-NO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</a:t>
            </a:r>
            <a:r>
              <a:rPr lang="nn-NO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 </a:t>
            </a:r>
            <a:r>
              <a:rPr lang="nn-NO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</a:t>
            </a:r>
            <a:r>
              <a:rPr lang="nn-NO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 nar </a:t>
            </a:r>
            <a:r>
              <a:rPr lang="nn-NO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r>
              <a:rPr lang="nn-NO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ra.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289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CÜMLE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0797" y="792031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ren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li nar 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at.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11132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-11132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" y="5409711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109" y="5565339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50945" y="2005815"/>
            <a:ext cx="888240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na 3 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 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 al.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89902" y="3068960"/>
            <a:ext cx="904417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Na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rin 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at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lar ne 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rar?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89902" y="4209382"/>
            <a:ext cx="888240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Na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 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 ot 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rar.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150945" y="5409711"/>
            <a:ext cx="888240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rol 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at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la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ot 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rar.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227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131</Words>
  <Application>Microsoft Office PowerPoint</Application>
  <PresentationFormat>Ekran Gösterisi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İhsan Durak</cp:lastModifiedBy>
  <cp:revision>15</cp:revision>
  <dcterms:created xsi:type="dcterms:W3CDTF">2013-07-01T19:15:16Z</dcterms:created>
  <dcterms:modified xsi:type="dcterms:W3CDTF">2015-12-06T10:33:35Z</dcterms:modified>
</cp:coreProperties>
</file>