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38" r:id="rId3"/>
    <p:sldId id="339" r:id="rId4"/>
    <p:sldId id="345" r:id="rId5"/>
    <p:sldId id="340" r:id="rId6"/>
    <p:sldId id="341" r:id="rId7"/>
    <p:sldId id="343" r:id="rId8"/>
    <p:sldId id="344" r:id="rId9"/>
    <p:sldId id="346" r:id="rId10"/>
    <p:sldId id="35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öt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öt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5903" y="1542411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öt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20280" cy="529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088839" y="2708920"/>
            <a:ext cx="3995329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52120" y="2708920"/>
            <a:ext cx="1224136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97692" y="1567945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15480" y="1700808"/>
            <a:ext cx="31565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3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pek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pek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pek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22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92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35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09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54014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68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34744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45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99651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82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sök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sök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65954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38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69362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08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35353" y="1549936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376264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708920"/>
            <a:ext cx="424847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52120" y="2708920"/>
            <a:ext cx="1224136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4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35353" y="1549936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708920"/>
            <a:ext cx="424847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24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2080" y="1549936"/>
            <a:ext cx="190821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708920"/>
            <a:ext cx="424847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1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64182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5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64182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61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64182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91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567945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15480" y="1700808"/>
            <a:ext cx="31565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0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97692" y="1567945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15480" y="1700808"/>
            <a:ext cx="31565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43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114</Words>
  <Application>Microsoft Office PowerPoint</Application>
  <PresentationFormat>Ekran Gösterisi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2015-12-27T17:09:28Z</dcterms:modified>
</cp:coreProperties>
</file>