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38" r:id="rId3"/>
    <p:sldId id="339" r:id="rId4"/>
    <p:sldId id="345" r:id="rId5"/>
    <p:sldId id="340" r:id="rId6"/>
    <p:sldId id="341" r:id="rId7"/>
    <p:sldId id="343" r:id="rId8"/>
    <p:sldId id="344" r:id="rId9"/>
    <p:sldId id="346" r:id="rId10"/>
    <p:sldId id="35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öt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öt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5903" y="1542411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öt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20280" cy="529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088839" y="2708920"/>
            <a:ext cx="3995329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52120" y="2708920"/>
            <a:ext cx="1224136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97692" y="1567945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15480" y="1700808"/>
            <a:ext cx="31565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pek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pek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pek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2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92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35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0080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09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köy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köy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54014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lü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68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söy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söy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34744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45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99651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82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sök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sök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65954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38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6038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664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69362" y="1549534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söz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708920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08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35353" y="1549936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öy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376264" cy="489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708920"/>
            <a:ext cx="4248472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52120" y="2708920"/>
            <a:ext cx="1224136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4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35353" y="1549936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708920"/>
            <a:ext cx="4248472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24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2080" y="1549936"/>
            <a:ext cx="19082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708920"/>
            <a:ext cx="4248472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1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3242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64182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5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3242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64182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5436096" y="4934669"/>
            <a:ext cx="35283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6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303548" y="3501008"/>
            <a:ext cx="23242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64088" y="1564182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835696" y="1844824"/>
            <a:ext cx="2592288" cy="48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91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567945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15480" y="1700808"/>
            <a:ext cx="31565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0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Yazalım-okuyalım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900" y="76470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23"/>
            <a:ext cx="141548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7" y="67060"/>
            <a:ext cx="10856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501008"/>
            <a:ext cx="24950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23928" y="1549534"/>
            <a:ext cx="20649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97692" y="1567945"/>
            <a:ext cx="23889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956397" y="4934669"/>
            <a:ext cx="4008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15480" y="1700808"/>
            <a:ext cx="31565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708920"/>
            <a:ext cx="3672408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508104" y="2708920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43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114</Words>
  <Application>Microsoft Office PowerPoint</Application>
  <PresentationFormat>Ekran Gösterisi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2015-12-27T17:09:28Z</dcterms:modified>
</cp:coreProperties>
</file>