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92063" y="1399599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öl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60032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115616" y="2060848"/>
            <a:ext cx="3024336" cy="385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38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60032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115616" y="2060848"/>
            <a:ext cx="324036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41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8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115616" y="2060848"/>
            <a:ext cx="324036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0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8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115616" y="2060848"/>
            <a:ext cx="324036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29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48064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91358" y="2060848"/>
            <a:ext cx="276461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25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91496" y="1412775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403648" y="2060848"/>
            <a:ext cx="2592288" cy="3983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18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8" y="1412774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2060848"/>
            <a:ext cx="280831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45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8" y="1412774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2060848"/>
            <a:ext cx="280831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36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42791" y="1412773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2060848"/>
            <a:ext cx="280831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576064" cy="17235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89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216024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96136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2322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8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92063" y="1399599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öt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55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216024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96136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2322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47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216024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339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2322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8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216024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339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2322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62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216024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339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2322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96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216024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339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2322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34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01759" y="1412776"/>
            <a:ext cx="2354417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339" y="1412776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yön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2322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83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234636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01759" y="1412776"/>
            <a:ext cx="2354417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2120" y="1412774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söz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79712" y="2204864"/>
            <a:ext cx="2008483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91358" y="2857587"/>
            <a:ext cx="4420802" cy="1651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80112" y="3068960"/>
            <a:ext cx="14401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12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2619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ön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16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2619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30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2619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ök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38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48064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öm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02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48064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öy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74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8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öd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71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764704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64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246"/>
            <a:ext cx="11876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98155" y="3280335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95936" y="1412776"/>
            <a:ext cx="13932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8" y="1397232"/>
            <a:ext cx="126526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88195" y="4509120"/>
            <a:ext cx="3857651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ös</a:t>
            </a:r>
            <a:endParaRPr lang="tr-TR" sz="13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988840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857585"/>
            <a:ext cx="3985491" cy="1651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857585"/>
            <a:ext cx="864096" cy="2227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38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156</Words>
  <Application>Microsoft Office PowerPoint</Application>
  <PresentationFormat>Ekran Gösterisi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2015-12-27T17:11:38Z</dcterms:modified>
</cp:coreProperties>
</file>