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41" r:id="rId3"/>
    <p:sldId id="340" r:id="rId4"/>
    <p:sldId id="339" r:id="rId5"/>
    <p:sldId id="338" r:id="rId6"/>
    <p:sldId id="347" r:id="rId7"/>
    <p:sldId id="346" r:id="rId8"/>
    <p:sldId id="345" r:id="rId9"/>
    <p:sldId id="348" r:id="rId10"/>
    <p:sldId id="30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85" r:id="rId31"/>
    <p:sldId id="369" r:id="rId32"/>
    <p:sldId id="370" r:id="rId33"/>
    <p:sldId id="371" r:id="rId34"/>
    <p:sldId id="386" r:id="rId35"/>
    <p:sldId id="372" r:id="rId36"/>
    <p:sldId id="374" r:id="rId37"/>
    <p:sldId id="375" r:id="rId38"/>
    <p:sldId id="376" r:id="rId39"/>
    <p:sldId id="373" r:id="rId40"/>
    <p:sldId id="378" r:id="rId41"/>
    <p:sldId id="377" r:id="rId42"/>
    <p:sldId id="379" r:id="rId43"/>
    <p:sldId id="380" r:id="rId44"/>
    <p:sldId id="382" r:id="rId45"/>
    <p:sldId id="381" r:id="rId46"/>
    <p:sldId id="384" r:id="rId47"/>
    <p:sldId id="383" r:id="rId48"/>
    <p:sldId id="387" r:id="rId49"/>
    <p:sldId id="388" r:id="rId50"/>
    <p:sldId id="389" r:id="rId51"/>
    <p:sldId id="391" r:id="rId52"/>
    <p:sldId id="393" r:id="rId53"/>
    <p:sldId id="394" r:id="rId54"/>
    <p:sldId id="390" r:id="rId55"/>
    <p:sldId id="395" r:id="rId56"/>
    <p:sldId id="396" r:id="rId57"/>
    <p:sldId id="397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www.goktepeliler.com/" TargetMode="External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www.goktepeliler.com/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1.gif"/><Relationship Id="rId9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hyperlink" Target="http://www.goktepeliler.com/" TargetMode="External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1.gif"/><Relationship Id="rId9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gif"/><Relationship Id="rId11" Type="http://schemas.openxmlformats.org/officeDocument/2006/relationships/image" Target="../media/image18.png"/><Relationship Id="rId5" Type="http://schemas.openxmlformats.org/officeDocument/2006/relationships/hyperlink" Target="http://www.goktepeliler.com/" TargetMode="External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9.gif"/><Relationship Id="rId4" Type="http://schemas.openxmlformats.org/officeDocument/2006/relationships/image" Target="../media/image1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9.gif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9.gif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ktepeliler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gitimevi.net/hareketli-resim/hayvan/anim1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0"/>
            <a:ext cx="455785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egitimevi.net/hareketli-resim/hayvan/an04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57200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egitimevi.net/hareketli-resim/hayvan/anim26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3284984"/>
            <a:ext cx="4557856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egitimevi.net/hareketli-resim/hayvan/anim31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3"/>
            <a:ext cx="457200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37163" y="697502"/>
            <a:ext cx="27719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tavşan</a:t>
            </a:r>
            <a:endParaRPr lang="tr-TR" sz="6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376658" y="323851"/>
            <a:ext cx="27767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koyu</a:t>
            </a:r>
            <a:r>
              <a:rPr lang="tr-TR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00567" y="5210501"/>
            <a:ext cx="37850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maymu</a:t>
            </a:r>
            <a:r>
              <a:rPr lang="tr-TR" sz="6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5585948" y="3640558"/>
            <a:ext cx="2969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örümcek</a:t>
            </a:r>
            <a:endParaRPr lang="tr-TR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96600" y="692696"/>
            <a:ext cx="1128835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1187624" y="1916832"/>
            <a:ext cx="2088232" cy="349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275856" y="1083422"/>
            <a:ext cx="1128835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307925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063748" y="1060966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404691" y="2657137"/>
            <a:ext cx="167309" cy="1779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2324519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191896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1979712" y="2068934"/>
            <a:ext cx="1656184" cy="279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08823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307925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004048" y="1060966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191896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1656757" y="1844824"/>
            <a:ext cx="1979139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158417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3534597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486535" y="1088884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191896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1656757" y="1844824"/>
            <a:ext cx="1979139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15121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657137"/>
            <a:ext cx="3462589" cy="11319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560328" y="1125032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35101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2068934"/>
            <a:ext cx="1709649" cy="316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59228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708632"/>
            <a:ext cx="2958533" cy="1080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647074" y="108700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1979712" y="1988840"/>
            <a:ext cx="19442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172819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3606605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718576" y="1125032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1835696" y="1916832"/>
            <a:ext cx="24482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375062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860032" y="1122415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82669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148064" y="1117950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1835696" y="1988840"/>
            <a:ext cx="20882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038653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860030" y="1099982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076056" y="1125032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gitimevi.net/hareketli-resim/hayvan/anim4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204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gitimevi.net/hareketli-resim/hayvan/beta175oq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gitimevi.net/hareketli-resim/hayvan/img288hb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3212976"/>
            <a:ext cx="419781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gitimevi.net/hareketli-resim/hayvan/lach_mau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801243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16916" y="453551"/>
            <a:ext cx="33922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yu</a:t>
            </a:r>
            <a:r>
              <a:rPr lang="tr-TR" sz="8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n</a:t>
            </a:r>
            <a:r>
              <a:rPr lang="tr-TR" sz="8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us</a:t>
            </a:r>
            <a:endParaRPr lang="tr-TR" sz="8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087406" y="116632"/>
            <a:ext cx="23471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kedi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94001" y="5324890"/>
            <a:ext cx="32063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asla</a:t>
            </a:r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5589382" y="3429000"/>
            <a:ext cx="21771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fare</a:t>
            </a:r>
            <a:endParaRPr lang="tr-TR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076056" y="1125032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308641" y="1107064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308641" y="1107064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308642" y="1107064"/>
            <a:ext cx="10051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308642" y="1107064"/>
            <a:ext cx="10051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308642" y="1107064"/>
            <a:ext cx="10051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308642" y="1107064"/>
            <a:ext cx="10051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308642" y="1107064"/>
            <a:ext cx="10051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1988840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149558" y="1107064"/>
            <a:ext cx="10051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051720" y="1988840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149558" y="1107064"/>
            <a:ext cx="10051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egitimevi.net/hareketli-resim/tasitlar/schiff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-37122"/>
            <a:ext cx="45720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gitimevi.net/hareketli-resim/tasitlar/transport_23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47" y="0"/>
            <a:ext cx="4557856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gitimevi.net/hareketli-resim/tasitlar/transport_32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" y="3501007"/>
            <a:ext cx="4441203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egitimevi.net/hareketli-resim/tasitlar/transport_29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46" y="3501008"/>
            <a:ext cx="46886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967399" y="116632"/>
            <a:ext cx="24352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gemi</a:t>
            </a:r>
            <a:endParaRPr lang="tr-TR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404098" y="112167"/>
            <a:ext cx="27911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uçak</a:t>
            </a:r>
            <a:endParaRPr lang="tr-TR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38955" y="3573016"/>
            <a:ext cx="2568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tre</a:t>
            </a:r>
            <a:r>
              <a:rPr lang="tr-TR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591531" y="3557665"/>
            <a:ext cx="3050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tek</a:t>
            </a:r>
            <a:r>
              <a:rPr lang="tr-TR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n</a:t>
            </a:r>
            <a:r>
              <a:rPr lang="tr-TR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HECE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30971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051720" y="1988840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325435" y="2492896"/>
            <a:ext cx="4110661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308641" y="1107064"/>
            <a:ext cx="10051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325393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91896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051720" y="1988840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763688" y="2492896"/>
            <a:ext cx="367240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408307" y="1053024"/>
            <a:ext cx="205814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572000" y="2492896"/>
            <a:ext cx="11479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513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91896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051720" y="1988840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763688" y="2492896"/>
            <a:ext cx="367240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148064" y="1061019"/>
            <a:ext cx="205814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686798" y="2492896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91896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915816" y="2064794"/>
            <a:ext cx="1296144" cy="356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4067944" y="1125032"/>
            <a:ext cx="28803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763688" y="2492896"/>
            <a:ext cx="547260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6660232" y="1056826"/>
            <a:ext cx="19442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5940152" y="2512977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nin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91896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915816" y="2064794"/>
            <a:ext cx="1296144" cy="356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4067944" y="1125032"/>
            <a:ext cx="288032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763688" y="2492896"/>
            <a:ext cx="547260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6444208" y="1056826"/>
            <a:ext cx="187239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5940152" y="2512977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r>
              <a:rPr lang="tr-TR" sz="125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91896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483768" y="2068987"/>
            <a:ext cx="1440160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763688" y="2492896"/>
            <a:ext cx="367240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076056" y="1061019"/>
            <a:ext cx="180020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686798" y="2492896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in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2351011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483768" y="2068987"/>
            <a:ext cx="1440160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2267744" y="2492896"/>
            <a:ext cx="316835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236705" y="1065447"/>
            <a:ext cx="208823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686798" y="2492896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in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let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2351011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483768" y="2068987"/>
            <a:ext cx="1440160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2195736" y="2492896"/>
            <a:ext cx="367240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292080" y="1053208"/>
            <a:ext cx="208823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5076056" y="2492896"/>
            <a:ext cx="21602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2351011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483768" y="2068987"/>
            <a:ext cx="1440160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2483768" y="2492896"/>
            <a:ext cx="2952328" cy="11722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489545" y="1081099"/>
            <a:ext cx="231789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686798" y="2492896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91896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627784" y="2068987"/>
            <a:ext cx="1296144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75726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763688" y="2492896"/>
            <a:ext cx="367240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857867" y="1087895"/>
            <a:ext cx="205814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686798" y="2492896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nal</a:t>
            </a:r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gitimevi.net/hareketli-resim/insan/bebe3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0"/>
            <a:ext cx="470187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egitimevi.net/hareketli-resim/insan/bebe4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egitimevi.net/hareketli-resim/insan/h2hj0ls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3212976"/>
            <a:ext cx="463693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egitimevi.net/hareketli-resim/insan/bd19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80" y="3212976"/>
            <a:ext cx="449292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arismanco - Nenni Bebe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4" name="click.wav"/>
          </p:stSnd>
        </p:sndAc>
      </p:transition>
    </mc:Choice>
    <mc:Fallback xmlns="">
      <p:transition spd="slow">
        <p:fade/>
        <p:sndAc>
          <p:stSnd>
            <p:snd r:embed="rId1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0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249502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627784" y="2068987"/>
            <a:ext cx="1296144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75726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2627784" y="2492896"/>
            <a:ext cx="280831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857866" y="1087895"/>
            <a:ext cx="267457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686798" y="2492896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2771800" y="4365248"/>
            <a:ext cx="51125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nal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lat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249502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627784" y="2068987"/>
            <a:ext cx="1296144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2411760" y="2492896"/>
            <a:ext cx="302433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220072" y="1066124"/>
            <a:ext cx="292224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686798" y="2492896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91896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339752" y="2068987"/>
            <a:ext cx="1584176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763688" y="2492896"/>
            <a:ext cx="367240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242520" y="1066124"/>
            <a:ext cx="192176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686798" y="2492896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91896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051720" y="2068987"/>
            <a:ext cx="1872208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763688" y="2492896"/>
            <a:ext cx="367240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695115" y="1053024"/>
            <a:ext cx="201622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5076056" y="2492896"/>
            <a:ext cx="72008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1918963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051720" y="2068987"/>
            <a:ext cx="1872208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23224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1763688" y="2492896"/>
            <a:ext cx="367240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932040" y="1053024"/>
            <a:ext cx="194421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5076056" y="2492896"/>
            <a:ext cx="72008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482453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285506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411760" y="2068987"/>
            <a:ext cx="1512168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05222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al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2987824" y="2492897"/>
            <a:ext cx="2448272" cy="1296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220072" y="1053024"/>
            <a:ext cx="273630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686798" y="2492896"/>
            <a:ext cx="389258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059832" y="4365248"/>
            <a:ext cx="540060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Al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758" y="692696"/>
            <a:ext cx="292707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7" y="2657137"/>
            <a:ext cx="2855067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2411760" y="2068987"/>
            <a:ext cx="1512168" cy="27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3419872" y="1125032"/>
            <a:ext cx="24482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2987824" y="2492897"/>
            <a:ext cx="2448272" cy="1296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580297" y="1053024"/>
            <a:ext cx="273630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5436096" y="2492897"/>
            <a:ext cx="144201" cy="23042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2411760" y="4365248"/>
            <a:ext cx="604867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r>
              <a:rPr lang="tr-TR" sz="12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lan</a:t>
            </a:r>
            <a:endParaRPr lang="tr-TR" sz="12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0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191896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979712" y="1844824"/>
            <a:ext cx="1368152" cy="369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2915816" y="1365127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835696" y="2636912"/>
            <a:ext cx="316835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4653136" y="1359879"/>
            <a:ext cx="191896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656757" y="2349312"/>
            <a:ext cx="4915342" cy="2735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5880518" y="1263521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5076056" y="2636912"/>
            <a:ext cx="43204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na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191896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979712" y="1844824"/>
            <a:ext cx="1368152" cy="369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203848" y="1365127"/>
            <a:ext cx="20629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835696" y="2636912"/>
            <a:ext cx="316835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4653136" y="1359879"/>
            <a:ext cx="191896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656757" y="2349312"/>
            <a:ext cx="4915342" cy="2735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5880518" y="1263521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5076056" y="2636912"/>
            <a:ext cx="43204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ta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24230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ten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979712" y="1844824"/>
            <a:ext cx="1368152" cy="369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203848" y="1365127"/>
            <a:ext cx="20629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2267744" y="2564904"/>
            <a:ext cx="309634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4653136" y="1359879"/>
            <a:ext cx="24391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ten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656757" y="2564904"/>
            <a:ext cx="5219499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6393160" y="1329732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5076056" y="2636912"/>
            <a:ext cx="43204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ten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1.SINIF TÜM KONULAR DOSYASI\1.SINIF YENİ TÜM DOSYALARIYENİ\1.SINIF TÜRKÇE DOSYALARI\NURHAN UZ\29 HARFİN YAZIMININ GİFLERİ\N sürekl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24230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547664" y="1700808"/>
            <a:ext cx="1800200" cy="513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203848" y="1365127"/>
            <a:ext cx="11521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835696" y="2492896"/>
            <a:ext cx="25922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3511961" y="1329732"/>
            <a:ext cx="21200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656757" y="2492896"/>
            <a:ext cx="3635323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4832902" y="1307284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4932040" y="2492896"/>
            <a:ext cx="576064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24230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547664" y="1700808"/>
            <a:ext cx="1800200" cy="513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203848" y="1365127"/>
            <a:ext cx="11521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835696" y="2492896"/>
            <a:ext cx="25922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3511961" y="1329732"/>
            <a:ext cx="21200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656757" y="2492896"/>
            <a:ext cx="3635323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4832902" y="1307284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4932040" y="2492896"/>
            <a:ext cx="576064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li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24230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547664" y="1700808"/>
            <a:ext cx="1800200" cy="513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203848" y="1365127"/>
            <a:ext cx="11521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835696" y="2492896"/>
            <a:ext cx="25922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3511961" y="1329732"/>
            <a:ext cx="21200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656757" y="2492896"/>
            <a:ext cx="3635323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4832902" y="1307284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4932040" y="2492896"/>
            <a:ext cx="576064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24230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547664" y="1700808"/>
            <a:ext cx="1800200" cy="513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203848" y="1365127"/>
            <a:ext cx="11521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835696" y="2492896"/>
            <a:ext cx="25922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3511961" y="1329732"/>
            <a:ext cx="21200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979712" y="2492896"/>
            <a:ext cx="3312368" cy="24282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4832902" y="1307284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4932040" y="2492896"/>
            <a:ext cx="576064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e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ti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24230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985865" y="1700808"/>
            <a:ext cx="1434007" cy="444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203848" y="1365127"/>
            <a:ext cx="20629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985865" y="2492896"/>
            <a:ext cx="3522239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4528474" y="1329732"/>
            <a:ext cx="24391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985865" y="2564904"/>
            <a:ext cx="4890391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6241504" y="1320521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5076056" y="2636912"/>
            <a:ext cx="43204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24230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985865" y="1700808"/>
            <a:ext cx="1434007" cy="444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203848" y="1365127"/>
            <a:ext cx="20629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985865" y="2492896"/>
            <a:ext cx="3522239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4528474" y="1329732"/>
            <a:ext cx="24391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985865" y="2564904"/>
            <a:ext cx="4890391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6241504" y="1320521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5076056" y="2636912"/>
            <a:ext cx="43204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an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24230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985865" y="1700808"/>
            <a:ext cx="1434007" cy="444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203848" y="1365127"/>
            <a:ext cx="20629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985865" y="2492896"/>
            <a:ext cx="3522239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4400026" y="1293728"/>
            <a:ext cx="24391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985865" y="2564904"/>
            <a:ext cx="4890391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6084168" y="1293728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5076056" y="2636912"/>
            <a:ext cx="43204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KELİME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996" y="714106"/>
            <a:ext cx="23510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32758" y="2349312"/>
            <a:ext cx="24230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pic>
        <p:nvPicPr>
          <p:cNvPr id="3074" name="Picture 2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26064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7" y="537321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5.dreamies.de/img/981/b/2qk1ggcexk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26003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132758" y="4105530"/>
            <a:ext cx="22322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985865" y="1700808"/>
            <a:ext cx="1434007" cy="444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203848" y="1365127"/>
            <a:ext cx="20629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V="1">
            <a:off x="1985865" y="2492896"/>
            <a:ext cx="3522239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4400026" y="1293728"/>
            <a:ext cx="24391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29" name="Düz Ok Bağlayıcısı 28"/>
          <p:cNvCxnSpPr/>
          <p:nvPr/>
        </p:nvCxnSpPr>
        <p:spPr>
          <a:xfrm flipV="1">
            <a:off x="1985865" y="2564904"/>
            <a:ext cx="4890391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6084168" y="1293728"/>
            <a:ext cx="1830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5076056" y="2636912"/>
            <a:ext cx="43204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2663788" y="4701624"/>
            <a:ext cx="61685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ni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r>
              <a:rPr lang="tr-TR" sz="1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itchFamily="2" charset="0"/>
              </a:rPr>
              <a:t>ne</a:t>
            </a:r>
            <a:endParaRPr lang="tr-TR" sz="1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2" grpId="0"/>
      <p:bldP spid="28" grpId="0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1.SINIF TÜM KONULAR DOSYASI\1.SINIF YENİ TÜM DOSYALARIYENİ\1.SINIF TÜRKÇE DOSYALARI\NURHAN UZ\29 HARFİN YAZIMININ GİFLERİ\N sürekl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1.SINIF TÜM KONULAR DOSYASI\1.SINIF YENİ TÜM DOSYALARIYENİ\1.SINIF TÜRKÇE DOSYALARI\NURHAN UZ\29 HARFİN YAZIMININ GİFLERİ\N sürekl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28600" y="685800"/>
            <a:ext cx="8763000" cy="5867400"/>
            <a:chOff x="144" y="432"/>
            <a:chExt cx="5520" cy="3696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44" y="432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44" y="1536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4" y="3024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44" y="4128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704137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sz="40000" dirty="0">
                <a:solidFill>
                  <a:srgbClr val="FF9933"/>
                </a:solidFill>
                <a:latin typeface="Hand writing Mutlu" pitchFamily="2" charset="0"/>
                <a:cs typeface="Arial" charset="0"/>
              </a:rPr>
              <a:t>N</a:t>
            </a: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 rot="5400000">
            <a:off x="2057400" y="3733800"/>
            <a:ext cx="360363" cy="3603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tr-TR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6248400" y="4419600"/>
            <a:ext cx="360363" cy="360363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tr-TR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1.85185E-6 C 0.00434 0.05509 0.01146 0.12176 0.07882 0.10949 C 0.17882 0.09607 0.31962 -0.4618 0.3441 -0.43866 C 0.35226 -0.42639 0.39392 0.04283 0.4033 0.10533 C 0.46666 -0.03866 0.5717 -0.53935 0.6993 -0.44143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0"/>
                            </p:stCondLst>
                            <p:childTnLst>
                              <p:par>
                                <p:cTn id="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0.01667 -0.00393 0.0481 0.00301 0.09966 -0.02384 C 0.15244 -0.05208 0.1757 -0.08495 0.19566 -0.10115 " pathEditMode="relative" rAng="0" ptsTypes="a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8" name="Picture 4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785516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69108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0075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4.dreamies.de/img/983/b/8hbvnix0oh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03" y="498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28600" y="685800"/>
            <a:ext cx="8763000" cy="5867400"/>
            <a:chOff x="144" y="432"/>
            <a:chExt cx="5520" cy="3696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44" y="432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44" y="1536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4" y="3024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44" y="4128"/>
              <a:ext cx="5520" cy="0"/>
            </a:xfrm>
            <a:prstGeom prst="line">
              <a:avLst/>
            </a:prstGeom>
            <a:noFill/>
            <a:ln w="9525">
              <a:solidFill>
                <a:srgbClr val="FF80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704137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sz="40000" dirty="0">
                <a:solidFill>
                  <a:srgbClr val="FF9933"/>
                </a:solidFill>
                <a:latin typeface="Hand writing Mutlu" pitchFamily="2" charset="0"/>
                <a:cs typeface="Arial" charset="0"/>
              </a:rPr>
              <a:t>N</a:t>
            </a: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 rot="5400000">
            <a:off x="2057400" y="3733800"/>
            <a:ext cx="360363" cy="3603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tr-TR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6248400" y="4419600"/>
            <a:ext cx="360363" cy="360363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tr-TR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1.85185E-6 C 0.00434 0.05509 0.01146 0.12176 0.07882 0.10949 C 0.17882 0.09607 0.31962 -0.4618 0.3441 -0.43866 C 0.35226 -0.42639 0.39392 0.04283 0.4033 0.10533 C 0.46666 -0.03866 0.5717 -0.53935 0.6993 -0.44143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0"/>
                            </p:stCondLst>
                            <p:childTnLst>
                              <p:par>
                                <p:cTn id="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0.01667 -0.00393 0.0481 0.00301 0.09966 -0.02384 C 0.15244 -0.05208 0.1757 -0.08495 0.19566 -0.10115 " pathEditMode="relative" rAng="0" ptsTypes="a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326</Words>
  <Application>Microsoft Office PowerPoint</Application>
  <PresentationFormat>Ekran Gösterisi (4:3)</PresentationFormat>
  <Paragraphs>326</Paragraphs>
  <Slides>57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29</cp:revision>
  <dcterms:created xsi:type="dcterms:W3CDTF">2013-07-01T19:15:16Z</dcterms:created>
  <dcterms:modified xsi:type="dcterms:W3CDTF">2015-12-10T16:01:47Z</dcterms:modified>
</cp:coreProperties>
</file>