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9" r:id="rId2"/>
    <p:sldId id="260" r:id="rId3"/>
    <p:sldId id="261" r:id="rId4"/>
    <p:sldId id="273" r:id="rId5"/>
    <p:sldId id="262" r:id="rId6"/>
    <p:sldId id="263" r:id="rId7"/>
    <p:sldId id="274" r:id="rId8"/>
    <p:sldId id="264" r:id="rId9"/>
    <p:sldId id="275" r:id="rId10"/>
    <p:sldId id="276" r:id="rId11"/>
    <p:sldId id="277" r:id="rId12"/>
    <p:sldId id="278" r:id="rId13"/>
    <p:sldId id="265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2E2B-C2BB-4CD5-9800-4D93A60F881A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2DD7-76E2-4978-B715-FB6250EBE5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1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2DD7-76E2-4978-B715-FB6250EBE5D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30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196752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71800" y="2564904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55976" y="1440071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5616" y="1091353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007857" y="206429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2333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436745" y="3692569"/>
            <a:ext cx="37833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076056" y="4647193"/>
            <a:ext cx="1008112" cy="1487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www.kuaforunuz.net/wp-content/uploads/2014/09/nane-yagi-saca-iyi-gelirm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25" y="3861048"/>
            <a:ext cx="2115075" cy="1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5616" y="1091353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007857" y="206429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2333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436745" y="3692569"/>
            <a:ext cx="37833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076056" y="4647193"/>
            <a:ext cx="1008112" cy="1487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kadioglubaharat.com/wp-content/uploads/2014/04/ki%C5%9Fni%C5%9F-ta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6" y="3356992"/>
            <a:ext cx="19804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5616" y="1091353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007857" y="206429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29096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ner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11560" y="3692569"/>
            <a:ext cx="46085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ner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076056" y="4647193"/>
            <a:ext cx="1008112" cy="1487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://www.simresim.com/resim/karisik-resimler_01/gif-ifade-icon-9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0162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28376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48826" y="1789165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0" y="3680872"/>
            <a:ext cx="4961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4716016" y="4655516"/>
            <a:ext cx="1152128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0872"/>
            <a:ext cx="2304256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116632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791136" y="3789040"/>
            <a:ext cx="19968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42446" y="3789040"/>
            <a:ext cx="19968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267744" y="3789040"/>
            <a:ext cx="25202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116632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267744" y="3789040"/>
            <a:ext cx="25202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4319294" y="4758535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www.kuyucakkasabasi.com/files/yalvachaber/ayi-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4" y="3755346"/>
            <a:ext cx="2340938" cy="20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116632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791136" y="3789040"/>
            <a:ext cx="19968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791136" y="3789040"/>
            <a:ext cx="2500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n-sesi-hece-kelime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091353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91137" y="2060848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791136" y="3789040"/>
            <a:ext cx="2500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5616" y="1091353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007857" y="206429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2333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436745" y="3692569"/>
            <a:ext cx="37833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076056" y="4647193"/>
            <a:ext cx="1008112" cy="1487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s9.postimg.org/4nrochcin/FAMILIA_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304256" cy="24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n-sesi-kelime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5616" y="1091353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007857" y="206429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26632" y="1196752"/>
            <a:ext cx="2333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Yarım Çerçeve 5"/>
          <p:cNvSpPr/>
          <p:nvPr/>
        </p:nvSpPr>
        <p:spPr>
          <a:xfrm rot="13708115">
            <a:off x="2859645" y="1545846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436745" y="3692569"/>
            <a:ext cx="37833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076056" y="4647193"/>
            <a:ext cx="1008112" cy="1487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2.bp.blogspot.com/-tKkCsOdN6WU/ToEqSNrs3vI/AAAAAAAADfc/GO6YBRZDykk/s1600/vovo_PARA_DECOUPAG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838325" cy="23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54</Words>
  <Application>Microsoft Office PowerPoint</Application>
  <PresentationFormat>Ekran Gösterisi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12</cp:revision>
  <dcterms:created xsi:type="dcterms:W3CDTF">2015-09-13T08:47:57Z</dcterms:created>
  <dcterms:modified xsi:type="dcterms:W3CDTF">2015-12-10T15:58:25Z</dcterms:modified>
</cp:coreProperties>
</file>