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3" r:id="rId2"/>
    <p:sldId id="261" r:id="rId3"/>
    <p:sldId id="262" r:id="rId4"/>
    <p:sldId id="274" r:id="rId5"/>
    <p:sldId id="263" r:id="rId6"/>
    <p:sldId id="275" r:id="rId7"/>
    <p:sldId id="277" r:id="rId8"/>
    <p:sldId id="278" r:id="rId9"/>
    <p:sldId id="280" r:id="rId10"/>
    <p:sldId id="260" r:id="rId11"/>
    <p:sldId id="281" r:id="rId12"/>
    <p:sldId id="270" r:id="rId13"/>
    <p:sldId id="282" r:id="rId14"/>
    <p:sldId id="283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3" y="8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53F21-9B3C-4C0E-814D-6D3F9124E7A6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042B4-FEE5-481B-B0D8-18809E00BA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61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Nsesi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cümle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39552" y="1196752"/>
            <a:ext cx="79208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An</a:t>
            </a:r>
            <a:r>
              <a:rPr lang="tr-TR" sz="9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al.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987824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4"/>
            <a:ext cx="2160240" cy="252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Düz Ok Bağlayıcısı 12"/>
          <p:cNvCxnSpPr/>
          <p:nvPr/>
        </p:nvCxnSpPr>
        <p:spPr>
          <a:xfrm>
            <a:off x="5364088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4" descr="http://yongida.com.tr/wp-content/uploads/2015/03/et_sig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3212974"/>
            <a:ext cx="2124236" cy="25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Düz Ok Bağlayıcısı 14"/>
          <p:cNvCxnSpPr/>
          <p:nvPr/>
        </p:nvCxnSpPr>
        <p:spPr>
          <a:xfrm>
            <a:off x="7020272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6300192" y="3356992"/>
            <a:ext cx="172819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metin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55576" y="1052736"/>
            <a:ext cx="784887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tan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tat.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79512" y="2348880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tan </a:t>
            </a:r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</a:t>
            </a:r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tat</a:t>
            </a:r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798274" y="3645024"/>
            <a:ext cx="7848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tan 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ot 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at.</a:t>
            </a:r>
            <a:endParaRPr lang="tr-TR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metin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55576" y="1052736"/>
            <a:ext cx="7848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tan 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at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let al.</a:t>
            </a:r>
            <a:endParaRPr lang="tr-TR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79512" y="2348880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r>
              <a:rPr lang="tr-TR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tan </a:t>
            </a:r>
            <a:r>
              <a:rPr lang="tr-TR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te </a:t>
            </a:r>
            <a:r>
              <a:rPr lang="tr-TR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</a:t>
            </a:r>
            <a:r>
              <a:rPr lang="tr-TR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at</a:t>
            </a:r>
            <a:r>
              <a:rPr lang="tr-TR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endParaRPr lang="tr-TR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79512" y="3645024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tan 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nar </a:t>
            </a:r>
            <a:r>
              <a:rPr lang="tr-TR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le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metin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1052736"/>
            <a:ext cx="878497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An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let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al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79512" y="2348880"/>
            <a:ext cx="878497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An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let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al.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3645024"/>
            <a:ext cx="832361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An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nar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tat.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metin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1052736"/>
            <a:ext cx="885698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let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al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7504" y="2348880"/>
            <a:ext cx="885698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na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tat.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3645024"/>
            <a:ext cx="856895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nar 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at.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9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metin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1052736"/>
            <a:ext cx="88569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na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at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7504" y="2348880"/>
            <a:ext cx="88569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na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 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et</a:t>
            </a:r>
            <a:r>
              <a:rPr lang="tr-T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tat.</a:t>
            </a:r>
            <a:endParaRPr lang="tr-TR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3645024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nar </a:t>
            </a:r>
            <a:r>
              <a:rPr lang="tr-TR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le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metin</a:t>
            </a:r>
            <a:endParaRPr lang="tr-TR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55576" y="1052736"/>
            <a:ext cx="784887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ner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tel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2348880"/>
            <a:ext cx="896448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ner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let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al.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7504" y="3645024"/>
            <a:ext cx="853964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ner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le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el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le.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cümle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39552" y="1196752"/>
            <a:ext cx="79208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tan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tat.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411760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www.auburn.edu/academic/education/reading_genie/projectsfiles/children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12551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Ok Bağlayıcısı 12"/>
          <p:cNvCxnSpPr/>
          <p:nvPr/>
        </p:nvCxnSpPr>
        <p:spPr>
          <a:xfrm>
            <a:off x="4626429" y="2348880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http://www.ajansbir.com/resimler/haberler/_1_12403911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2016224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Ok Bağlayıcısı 13"/>
          <p:cNvCxnSpPr/>
          <p:nvPr/>
        </p:nvCxnSpPr>
        <p:spPr>
          <a:xfrm>
            <a:off x="6732240" y="2348880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8" name="Picture 6" descr="https://lh4.googleusercontent.com/-leNMM_pJW1M/VEK6wlST9kI/AAAAAAAAAWE/ZbclSrJj6hE/w901-h650-no/4.-jamaika-da-bebege-tavuk-verilme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2" y="3424322"/>
            <a:ext cx="2304257" cy="23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cümle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39552" y="1196752"/>
            <a:ext cx="79208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let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al.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411760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img641.imageshack.us/img641/9022/alt00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4"/>
            <a:ext cx="1847850" cy="25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Ok Bağlayıcısı 11"/>
          <p:cNvCxnSpPr/>
          <p:nvPr/>
        </p:nvCxnSpPr>
        <p:spPr>
          <a:xfrm>
            <a:off x="4716016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3" descr="http://www.id.com.tr/r/pro/z-adora-emzirme-atleti-1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07"/>
            <a:ext cx="218857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Ok Bağlayıcısı 13"/>
          <p:cNvCxnSpPr/>
          <p:nvPr/>
        </p:nvCxnSpPr>
        <p:spPr>
          <a:xfrm>
            <a:off x="7452320" y="2278595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6768244" y="3227204"/>
            <a:ext cx="136815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5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cümle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39552" y="1196752"/>
            <a:ext cx="828092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na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al.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411760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img638.imageshack.us/img638/1513/alt00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86401"/>
            <a:ext cx="1800200" cy="24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Ok Bağlayıcısı 11"/>
          <p:cNvCxnSpPr/>
          <p:nvPr/>
        </p:nvCxnSpPr>
        <p:spPr>
          <a:xfrm>
            <a:off x="5292080" y="2206029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xQSEhQUEhQUFBUVFhcVFBUVFBQYEhUVFxUWFxYUFBUYHSggGBolHBUVITEhJSkrLi4uGR8zODMsNygtLisBCgoKDg0OGhAQGywkHyQuLCwsLCwsLCwsLywsLCwsLCwsLCwsLCwsLCwsLCwsLCwsLCwsLC0sLCwsLCwsLCwuLP/AABEIARMAtwMBIgACEQEDEQH/xAAcAAABBQEBAQAAAAAAAAAAAAAAAQIDBAUGBwj/xAA8EAABAwIEBQIEAwcEAQUAAAABAAIRAyEEEjFBBVFhcYEGIhMykaFCscEHUoLR4fDxFCNiciQzQ5Kiwv/EABkBAQEBAQEBAAAAAAAAAAAAAAABAgMEBf/EACgRAAICAgICAgEDBQAAAAAAAAABAhEDIRIxBEEiUYEFE/BhobHB0f/aAAwDAQACEQMRAD8A9uQhC0YFSIQoAQhCoBCEIAQhCAEISIAQhCAEISIAQhCAEISIQEIQgESpEqAehCEKCEIQAhCRAKkQhACEIQAhCEAIQhACRKkQAhCEICRCEAJEqRACEiEBKhCRCghCEAIQhACEIQAhCEAIQhACEiEAIQhCAkSpEAIQkQAhCRACEIQEiEIQoIQkJQCoUbqvJJSqHdKJZKhCEKCELkvXvqN2GaylSIFSqHHPN6bQQARNpMuA5QTsszmoR5MjdKzq2vBmCDBgwdDyPIpy8X4PxathXOdTcRM52ukscSPmc0m7t82q9Y4HxNuJotqtETIc3XK4GCJ3G4PIhcsPkRya9mIzsvoQhdzYIQhAIhCEAJEqRACEJEAIQhASITTUAVepi+SAsulQPrAdVVc8nUqWjT3KpLJ6bS65sFNlUDqqgfVJQtlt9UJwKq0ae5U4aNigHryz9pDgcaBl/wDaY0uncmptuLt+69RBXkfr1046uDoPhgWuG/Cbp/FK8fmusf5OeTox6fLYG87k6COX8yuy/ZzxItq/6eRkcHv0uagyCx/6tdZcROpNzsNcziLADmtj0njfhYuic0+4NfobP9tidLkTG3eF83BNqaf0zmnTPY0IQvunoBIsfjPqGnhyGkF7tw0i3cq/w3F/FpMqZS0PGYA6gHSVhZIuTintEtdFlCEi2UEIQgBIhCAQpUiEBSe+dUAKvicSymAXvawEwMzg2TyEow2KY8wx7Hnk1zSfoCraMWWWBSOekaxVsfjaVETVqNYBHMm+lhJRtJWykwEplfGUqX/qPYz/ALOAPidVy3qn1TFNn+iqscSSHw0l7RAIIDtNxcLz15Mmfm3kXNze/WV5M3lqGkr/AMHNzro9fb6owhj/AMincgXka85Fh1NloYPG06omlUZU1ByuB0MGy8QJm/1Ez4S0y4OkEjk9tnAHkReIt5XnXnv2kT9xnvLSvH/V+Ie/G1i/VrjTA/dY2Cye7Yd/GrfA/WmIpDIYrMAgCoSHt/jEkjvKx8diDWrVHuiX1Mxg6A6AdhA8Ll5vlRnjSj3fRZS5Io1XxOhdo0TZsQHOjn+vhUWVSx2ZhhzT7SI2/qrlZ8yekW0giSQI5zrdUm3k7mTPMbfp9CsYvjo5H0HwvHNrUadUaPYHXBG19QLTN1zHq/jcuFBmgLXOcDc7gCPC53BeonHAsw5GaBlDxaGio7KyOQYGNWY+tHmRb8lry/Otftw/L/0dnK0WSDUcGiAXENHcmAvVOHYQUqTKYM5GhsnUxqV5N6dol+LoDLJzh+WTMNuXOPIL2Jdf02C4uX4LAEiEL6Z0BIhCAEiVIgBCEIDhfW3BXPjEN93w2EOaXH2tmS5g0784C5Bj4uDBGhBg+CF7J8IEEEAgiCDoQbEFeR8f4a7C1nU3REzTMHK5hNome2pv9V87zIOL5x9nnyRrZIfUGJbTLG16mWB1eBya/wCYW5FYb8Rmdmc5xJ/GXFxNtyb2iL8lKytBGo3VTEtMkskt8e1zgQNdBJ+68sZ8/jIwWS8C5IgyRp9eoSOqEW1i4BuII1nsqZaJsJGxlWqdRsAm4HK5y6GBzG3ZWWN1aApeDtB6T+U3H3QaU6QRsRYfRQSPcA4OAuC0n6kajsU5k3I1m4ve+oH8l4Z6dFLJA1vP5WhITAJ5ggRAvlt2jVRVKj2wcrnDWNDEc4015qKpWzZegmJnWD22AWY43ak+gxtc+38uU3+upPhMpsgW6CTz2/RFe5A/iPn5Z7C/8Snw1PMQJtI7ffwvZCVRIamDpw0WJt4G6kq5rSWt/PuFIxgBI/VSUMP8Rwa3fewDQPmMnSBeV89fOVr2zodJ+zrAnNUqlx9o+GBuZuXOP5BdXxDjdCgQKtVrSTETLh1IFwOq4rjXqMYb/wAXB5WtpgZ6gOZxcdQ06EzYm+6474hcXGSTOpMkuOpJPKV97FkWGCxx2139F51pHtmB4hTrNzUnteLTBuJ0zDUeVZXkHBeI1KFUPpno5pPte0ah33vsvVeH49ldgew20I3BFiCF7YT5I3CdlpIhC2bBCRCAEJEIQUlcZ+0bhY/07qzQ45f/AFBJOVroBqtmcpaYJ2ImV2TWpXNmxEg2IOhHIqTjyVEatHz58EwIeeftntaFC/ENYbuc4xBBBIjrP6Lr/Vvo5+FBexxfhy62zqUn2tdH4RoCOgPM8XisA5sn5hzB078l8aWPjJqbo89NMnqm9jGvYhMpVy0/y58/sElM+wAA2ER21jmFC9kj+x4uvRyj7BbrQCHAuOaSMli06OE2gg/Yop4uLvaf+zYkcszbA+I8qpQqm9Nxg6tP96bjyElRwHzyTyv9psP6LzZIL3tFLbsV7va4PbMxoBOskwWnpH5pX8SaBfW4vBPT3eVnMqEGfwnVs2I5uPnbmlqEOgXnWLcogd5W3jtJk1ZMzFkzaSdT15xCu8PrGdRzcSNxEACRmP6rEpAjT7iZ/sKzTr7GQfEHWIWv2o+0Vm9RqV2tL3EFn7zsrd/mAaMxAg7KWjxY/Beynmz1DFVx+UUwbNYeTjMzEwAqGGxpAuJgieeWZN+W58LpcLUFYPf7niTLG1C1jZvFWq8tNwBZoO9zoukcWGT0qZbs53CYlrz7YsYjna0DyVLRdztLjP1P3WtTxDWOLWjDte4e2jhxBuIzVazi2AAeQVXiGHZLQHUyND8InUGMxLrbxqdAksPHaMl3hlM5S8kDXLIEc5JJsTC6HhlV1FzXUy6MpcS6A15dENO7tTELAwFZsjK01SNQYLQADBDj7R4VqtXIcJPxKoMtZfJTifc4QCYnV0dAF2jNJBHpmBxjarA5vYjdpgEtPW6nlcz6FqF1J7oOXNDT+FxE5iOs7i2g2XSr1xlyVnoi7VioQhUoISIVAvxOSX4hQo3FAVON4FuJovovmHDUatcDLXCdwQCvJ/UfAquDH+5ke1xIY5jg0uMRdrrg3ncDmvY5XHeqfWbsFiW062FLqL2F1Kqx4Jc4H3NLXNAESJuTcFefyMMJq5aa9mJpPZ449xp2JcIuDIlpvdu0Hl0F0pqA3cY/5AyO/RdtxXj9HE0qjK1ImHk0XwDUpBwEtJkZ2i1ze/SVyVbCtgZH0zEkBoqNfEj5g4QdzY7FeSfFeziREPykD3g6OkT5590lMZiA90GImQADDss9yBPXyoH4bnLNLgiP0VPEO1AdN983W5J/JccbUnXf4CLmKZkLdfc1rx3LRaehkeAoqNT3+D5OtklRtV4acrjlB2t+9adbnT6JaWCqBwkARf5mbyOe0/ZepJUCTEPIJjaSdMpF4t4N+nZRNrNeOR5f3Yq1VY2LnYiBGl4GbaxiwULazWfJbqYLvJj7KP8AoEWcK0tBzEiRsHTqNOei0sLUETILdHSSHETcTy7lY1PM/Sw3J/NaLGiAIcI0MXN7ukeV58qXb7KzTdxjJo2mymSf9ujLfiawHxYN3I1NtAlpYp1XIXDMRoHElsb3ceqzXtDxcTlE5rg9yI5CP5JWvPXxYKvO2qZDdo4iBJIYNMjZsJuGOMgEnkrGFrBz2shwbUc1gGZxeS5wBe8D5tdFgNfpzHbwI5r0H9nPBM//AJVS8EtpA8xY1J3i4HnoribyS4oqVs7TB4IUmNY0khoiTqbySVYDlLCpcN4jRxAeaNRrwx5puI2c3XuNwdCvq6Wj0daLUoSij1TSqAQkSoBySEmYJyA57H+scJSqGm+r7myHkMe5rSJkEgXNogSVz/r3G0MXgKZa5rhUqAsM+9ha15kCbO2IOzjvC5r9pOGczHVXOECoG1KZGha1gpuv3Zca36hcmX3uBPPSel15cmVq0edze0W5DDlcTlgAGY/CB7u4Ava8rHxtJ9J1nOcDdrr3EkCZ/FpIWs+kQ0ExPylsjbSY0P8AVRfFAGRwcPF2nfuJlcGlIiZi1KtS5Le9o1ttCOH4rO68Oa1psRLZNhOaZOp8K3iMK78OV31B+irOqBgktFzcn5jAMG+2v0WlCPpGkrNI4kZJNyTA6bW6qGtibxp3iSeo1VcUb3JLdsto0sQD2Vmlh2R7SAOTwLncjkFpxOeiCHu2cP4f0Cmw+DkjW4OpgW16jdXHMayCSWgzuSDp8utv5qtiKhfAAhovc3PLN97LEmkVMY+qH+0AAAyD+9FvGtr7qfB1D8pmdjOvcH9VD8MybffpeBzKdlNpEi5mbg63PI37QubSkqZqzSBJ+bLOzpi241Vg040gfU/yVPDvmJFxHu3jnHk7q8yu3KQRfSZuO68HkJxoJbNb096dqYp8iBTbGZ7mks/6iCMxPQ+V67h2Na0NAADQAABAAFgABoF5X6W9Svwzww++mYbDnkNZJPubNhrey9VpQROs3BBt9V9P9PcHjuPfs6xRV44cuGxBByxRqmeR+G6CvKPSnE34Kq17btcMlRgn3MB2/wCQkkE21EiSu9/aE+oMLNIw3PlqjZzHtc2DzGYtXnIEdTFosADqSZTy8rjJUc8j+R7PgsW2tTZUbOR7Q4HoRN+RVhjxsuT9DYzNhfhgk/De9pnWHHOCBsPcR4XRtZZe3HLnBS+zrF2rLhMpFXa3qkWzVkwbCemhCoMD1r6cbjKPzZKlLM6m4n/bki7XjQAwPdqNeYPjFSgKJOe1QGD7w5jSCflLZDj1mPpK9r9V8HOLo5GvLHNMt1yOt8r2jUfWCvEsXwtxJFQODhYtdZwPIjZeXND5WcZrZUfxIA+2/OGyHdyTdKKpe2QxwmdJyQDsRaFap4JjB8uc36N/OHDXp3T3OeTbbS877EAC1lykkY0Z1Ki4gOaZElvtDiGkHRxOmrSO6r4lvxJI7Azaeo5FblGpBaPiOzODpNjoQAQOQLgeybi64kgHOSLyczAbHXfVZhfZbOfwGKluWDLAJMWgaCRod/CtvMi5MG/tkOsde/RZ9VhZXkFozx7SYBDje+xkGOo6rQykO0tcHcbXjwJ7rq3srQylQ903cY1MyQSYgnXT7FX6DJ2hQspkFutx01tPi6mpmw6300nUdrrjOFrRkmZTv9PFkrKGlradwR/U27pGVAN/O3ZO/wBeAQIzE2EAleJvJ6VkoY3COsG3HeCNbGdhzTHV3NMOaLWOx+osnjHF9m37C/8AVK1/MX0gjlsQsyk2qmjSdFhnuAi0A6wLc7r0X9nXGQ6i6gQQ+kZEk+5jtCJ0ANoHTmvNcs7W66fQLR4dUqUntdTdlInnlMgiHN310nqteNkjiyWjXI6/1nj/AIj2hrn5WgtcA52Rx9rg4tBgwbCy5mjTibn/AJEzHYCfb/I3VxzS4CbuhrSTAJyjkBGqdRwYiXQYvvl/+O5TyMvOTZh7dnQ+gcQPiVmgAy1ji4aNguaB1Jk+GrtZCwfRdBooF2UBxcQSNSGgRPkuW+9fW8RVhj/OztBaI3GdEqlBQvQbHoKw6/qvDMc5peTl/E0S02B9rhY6wqHEfWtJjT8Nr3GLSA0E+bDc35Lm8+P7Rnkjo8ViW0xLzGw5k8gN15v63x9Jwc/4TQ75GHQl7ry4CzoEG/QKd3E6lRxe6CXWbkLnwzf3CxPaALDvznH3OdkFSm1rYJbJcSRsbEg630/DqvNmzNqkcpSswauOLCYAMCCTO0XImIsbdlQxWOe8QN5OZrRH157f4WjVgybAa7Cb/b6qq5o3/wDybd+aynowU+GnK+CReZJdfTTuSAOtuQV5wiOYa47agxpy1+pVepGhg9D99FNhsQDAdY6AmADIyxfeI/vXdlM7jGFzhtUbgNcNYPzC/WSNOXNWqLJa2xIj8RlxECDyJv8AnonFoHtOhljhzGrXQd7CCnYSmQyHaB3sjUtIkdZBc7rZSRb0OYbgaxP0taOd05gnLB+8QIvptcJmJaQJBBi06EA2uPv4QKn5R/CZ1UTIyGu5xeIgSBqRbv4haT8OKdEvY4Od+8DoDY5eWsc7rJxlW47fqf5prMVAI2Oo5xzUaNIkpkDtoQroqOBHuzD8MwbdzdVKdankcC2XEjK6SCPG4U/DyHEMJkHQj8LuY+lwuEo0jXaNCgST50Ez4W7wyjl9xFwbcu5/vZVcHhA0X10N7+AtEGBHU7c+UryTzJOonMnZ27DQKfCD4lWmyC7M5tm3gSMxMDQCblQ4ak5zgADrcmbCbm/5BdfwWi2kCGzfUk3P0W/H8aWaVvSLGNm1haQY0NaA1osAFMoGvUocvupJKkdyRCaHDn/NCoOMxvo2o0n4TmvBNp9rx3mx7/ZQYj0pXHtAp9w/2jnIIB/PRd26uNlSxFQuPI/cjsvFLwMTd7MOKPLuMVq1F/wnOIyXlpADiR8wNra/dYVeo51zfuefhemeoOEtrsNveASwzEOjQnkbSvOsZhHU3ltRrpAu0gTrbT5mqzx8Dk1RnvzHWBysVA9h5/poYur76Ytmho5HUjbNGv8AhVyw6m37okkzOsfWyySym6l97QDef+trKs9kaR1I5W/vytEtM83EaCI6jXQ2VCuI6EzJ+301+qBMrVaxuATGngf0U/D65ymTMRHMD3GJ3uSq3wSdASOl1awOFc5hJGWTuLwByjnp3KXRt9DsTi7Aczvy/RRGvGn30Vilg2yGuE3kkyLdwbbBTu4YIn3AW1PPusqSasaRkPdN/r/hIP8AC0zw6IIdHMGP528qrVwThpcdPv8Al91q7Kmis1t4Wlw6llIedQZaBbsZ68lTo0HOc1sSXRA3MibBadCkfpYeLX6rOS2qDZ0HDq4qES4gb2Gh5cr7rpMPh2tmJk8yT4C5bgWEDg9xsGtgdyDM/b6rTocQIs4wSYB2sBAvp/RcIyhg21/0I6OitbCLlcPxLKQKmnMC46kDXwF03Dq7XCWkHnzHcbL3Yc8MnT/Hs0ma9FysM93Qc1WotVuV6TZNTLQLIUUIQEdf2/L/AFWfUkGQVrVWKnVpK0ZZBSvY681BjuFMqT8Smx9oktBMX38lTOarVN/NKTJRw+J9Gstke5sHUgExBGtr9Vj430o4O9j2xBmQZzWA02iV6fVpArHxmCO11h4o/RhxPNOI8AqBstfBF3ZWAuIGgDTZY3waZbDw555uiO8AdPC9NxGHXPcW9P5/czIx180gw49Y/OFynja3EzX0c7QxrWZRTblA/daIO15NxdNbUBsxoncm4FtBbVWanBqwcRlJn8QLY7ZjcDwivhSwBjmw4gE6WHKQTOkeV5ZqT7RGV6Aygu9pkwDqZG/aySvQLmj/AHHiNNYO4zNnVFMw0wb5iB/9RYd5P+EVRmjLvYC+40t1I+y5LHJSLZVzPaY+w1jnoP7Kj+I4kCYJsCRH1PLfVXzSe4GabnR/xMtO2l/K0MD6dc8SSWcgRmdHm4Xoi29IE1PGMosDaYDjABqEQC4aunV15PJU6QYfm1dJmb68hbnsuu4VwxlJgBAc4auLRJv5sm8X4Z8QSyzhpFgQTcGIVnjm43/YrToxWYhjKWRrXXcDr7nafQ2FoVLjjzTqZDMNAGm5ANjHX7Lf4XwVzXtc8CG3AB/FtI06zPJZ/qkgVvwmWt0iQRMT168oXjzY5cOcv4glrYzCYu0TI+41MQdd/ELSwGONJxdTE7ObOo5GNI5wFzlDDCQ8lwvMbFu5g+d1eZWI/KL6xqHbLzrTuPZGz0zhfE6dUex0mASCDI/Q+FqNXlnDceGVGVPd7XS4Aw+ORm3LwvS8FXD2NeNHAOHYiV9jxs7yL5do6QlZcCEjUL0nQsuCgexWCmPCoKFViKYkKao1RMsVTIkwkLQVMQo4uqDNxtELMxWGB0XQ1qEiyzK1HXUdtfCjMtHLtx9EhxDwchyuAmQZIv0sb6Lk+OY0PqOymxgEjkLZQfvPVdpV9NtazK0kt3FhPUxusl3pim0/J9S4j6TdedxlLsw02cmx/wAwifEnUGfErtvTvp7JlqVYMtBYy8sc6SZmLgEDS10vD+HmiSabWtJsSGgEjlK0aefdWMEtsKJJWwgBkR9FAWu/wFaa1ymZRK6M1RQDSp6dAlX6eHT3iLC5/JSjVFJ1IN3JPJc3xrglSpWYWAEP+a0NaRMl0cwdei65mGm5VqnRhYniU1TI1Zks9P0jRbSM+0WcJBzEQXR11jRYmK9IVxBpva/QETlNhyIg386LuWMTazoFlmXj45eiOKOGo+laszUfTp7HKXPfbpYHydl3nAsIKdCmwGcoiYAJMkkwO6oNprWwQgQtY8UYO0WMUi40IStQux0Jg5KQoyErXKAY9qqVTGivPZKp1WxqqQWZSFLTFkpCpBkqtVpySrRChQFJ9KFIMM1w0VkiVE5hFwhKK7sEFGcKtSk4O7pH01C0Zgw6lbRVrKmuagK7nxYJabhyA8KQ0034aAkDE4MUbZCnYZQCQoXMViEZUBXbSV3DtUbWqemhSYBCc1CFHlMIT0hUA0ORUZmCQhICgImiDCUhTkAphaqQhcFBCs1VE4KgjhIU4hJlQgwM3Gqme6Rp3TIhKwwgGoc1S5AUw04QEcJFJCQhAMITAnpFASMepAFCApGFUpKApGBMapGoB6EAoUKSJEIUA0ppQhAIFMkQqCIqFyVCpCMpYQhANKRCEIPYpChCAbFlEQhCFEhJCEIQAnhCEBI1SNQhCjwhCE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2131"/>
            <a:ext cx="1951657" cy="25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Düz Ok Bağlayıcısı 14"/>
          <p:cNvCxnSpPr/>
          <p:nvPr/>
        </p:nvCxnSpPr>
        <p:spPr>
          <a:xfrm>
            <a:off x="7740352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7056276" y="3212974"/>
            <a:ext cx="136815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cümle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39552" y="1196752"/>
            <a:ext cx="79208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ner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tel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al.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411760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www.goktepeliler.com/vt22/images/428goktepeliler_sitesi_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4"/>
            <a:ext cx="2229805" cy="24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Ok Bağlayıcısı 11"/>
          <p:cNvCxnSpPr/>
          <p:nvPr/>
        </p:nvCxnSpPr>
        <p:spPr>
          <a:xfrm>
            <a:off x="5220072" y="230036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3" descr="http://www.orgusantel.com/wp-content/uploads/duzlemsel-jiletli-te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36468"/>
            <a:ext cx="1944216" cy="23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Ok Bağlayıcısı 13"/>
          <p:cNvCxnSpPr/>
          <p:nvPr/>
        </p:nvCxnSpPr>
        <p:spPr>
          <a:xfrm>
            <a:off x="7236296" y="230036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6732240" y="3212974"/>
            <a:ext cx="136815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cümle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39552" y="1196752"/>
            <a:ext cx="79208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An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nar</a:t>
            </a:r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al.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411760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http://www.akfurut.com.tr/img/n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2693162" cy="24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03.blogcu.com/v2/images/orj/k/a/n/kanlica/kanlica_127750260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1800200" cy="250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Düz Ok Bağlayıcısı 14"/>
          <p:cNvCxnSpPr/>
          <p:nvPr/>
        </p:nvCxnSpPr>
        <p:spPr>
          <a:xfrm>
            <a:off x="4932040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7596336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6732240" y="3212974"/>
            <a:ext cx="136815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cümle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119675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An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nar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le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411760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http://www.akfurut.com.tr/img/n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2693162" cy="24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03.blogcu.com/v2/images/orj/k/a/n/kanlica/kanlica_127750260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1800200" cy="250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Düz Ok Bağlayıcısı 14"/>
          <p:cNvCxnSpPr/>
          <p:nvPr/>
        </p:nvCxnSpPr>
        <p:spPr>
          <a:xfrm>
            <a:off x="4932040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7596336" y="2276872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http://2.bp.blogspot.com/-ga7mLc_2cts/UTfweC1dWGI/AAAAAAAADsw/seeW9sYDbik/s320/nar++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82" y="3429000"/>
            <a:ext cx="163915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cümle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119675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nar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le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1979712" y="220486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http://parnasse.ru/upload/playcast/images/medium/3749d5d0f98711aa02796848e14965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64362"/>
            <a:ext cx="1689547" cy="24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Ok Bağlayıcısı 12"/>
          <p:cNvCxnSpPr/>
          <p:nvPr/>
        </p:nvCxnSpPr>
        <p:spPr>
          <a:xfrm>
            <a:off x="4211960" y="2228260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http://www.akfurut.com.tr/img/n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3256118"/>
            <a:ext cx="2088232" cy="24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Düz Ok Bağlayıcısı 15"/>
          <p:cNvCxnSpPr/>
          <p:nvPr/>
        </p:nvCxnSpPr>
        <p:spPr>
          <a:xfrm>
            <a:off x="6948264" y="2052140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http://2.bp.blogspot.com/-ga7mLc_2cts/UTfweC1dWGI/AAAAAAAADsw/seeW9sYDbik/s320/nar++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89" y="3256118"/>
            <a:ext cx="1639150" cy="226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N-sesi cümle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119675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ne on 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nar</a:t>
            </a:r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 al.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1979712" y="220486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http://parnasse.ru/upload/playcast/images/medium/3749d5d0f98711aa02796848e14965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64362"/>
            <a:ext cx="1689547" cy="24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Ok Bağlayıcısı 12"/>
          <p:cNvCxnSpPr/>
          <p:nvPr/>
        </p:nvCxnSpPr>
        <p:spPr>
          <a:xfrm>
            <a:off x="4211960" y="2228260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4" name="Picture 2" descr="http://www.ozvuralgida.com.tr/images/n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15" y="3164362"/>
            <a:ext cx="1556890" cy="107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ozvuralgida.com.tr/images/n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32" y="4391355"/>
            <a:ext cx="1556890" cy="107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Düz Ok Bağlayıcısı 14"/>
          <p:cNvCxnSpPr/>
          <p:nvPr/>
        </p:nvCxnSpPr>
        <p:spPr>
          <a:xfrm>
            <a:off x="6012160" y="220486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6" name="Picture 4" descr="http://www.photoshopmagazin.com/portfolios/n_7db3c_17e5e8d4e7d162a4cfcbc1ede71b7f45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281076"/>
            <a:ext cx="1656184" cy="15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Düz Ok Bağlayıcısı 16"/>
          <p:cNvCxnSpPr/>
          <p:nvPr/>
        </p:nvCxnSpPr>
        <p:spPr>
          <a:xfrm>
            <a:off x="7812360" y="2228260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7164288" y="3212974"/>
            <a:ext cx="129614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endParaRPr lang="tr-TR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 dir="ou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122</TotalTime>
  <Words>147</Words>
  <Application>Microsoft Office PowerPoint</Application>
  <PresentationFormat>Ekran Gösterisi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Raptiye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İhsan Durak</cp:lastModifiedBy>
  <cp:revision>21</cp:revision>
  <dcterms:created xsi:type="dcterms:W3CDTF">2015-09-13T08:47:57Z</dcterms:created>
  <dcterms:modified xsi:type="dcterms:W3CDTF">2015-12-10T15:56:38Z</dcterms:modified>
</cp:coreProperties>
</file>