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4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13" name="chimes.wav"/>
          </p:stSnd>
        </p:sndAc>
      </p:transition>
    </mc:Choice>
    <mc:Fallback>
      <p:transition spd="slow">
        <p:fade/>
        <p:sndAc>
          <p:stSnd>
            <p:snd r:embed="rId13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ktepeliler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ktepeliler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ktepeliler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ktepeliler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ktepeliler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ktepeliler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ktepeliler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ktepeliler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ktepeliler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 DERSİ</a:t>
            </a:r>
            <a:endParaRPr lang="tr-TR" sz="5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5226" y="764704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N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 OKUMA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-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YAZMA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5226" y="299695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CUMA ARAYICI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549676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ÖZEL İDARE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MALATYA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-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MERKEZ</a:t>
            </a:r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36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8" name="Picture 4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785516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118" y="691081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075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03" y="498333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915216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tan,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 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189889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at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in.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92494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tan, 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al.</a:t>
            </a:r>
            <a:endParaRPr lang="tr-TR" sz="6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386104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, ta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 an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2109" y="4740583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005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 DERSİ</a:t>
            </a:r>
            <a:endParaRPr lang="tr-TR" sz="5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5226" y="764704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N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 OKUMA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-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YAZMA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5226" y="299695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CUMA ARAYICI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549676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ÖZEL İDARE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MALATYA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-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MERKEZ</a:t>
            </a:r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6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8" name="Picture 4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785516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118" y="691081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075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03" y="498333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915216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et tat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02109" y="1882156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tat.</a:t>
            </a:r>
            <a:endParaRPr lang="tr-TR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805486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386104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 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it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ti.</a:t>
            </a:r>
            <a:endParaRPr lang="tr-TR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2109" y="5100755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al.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6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8" name="Picture 4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785516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118" y="691081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075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03" y="498333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915216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te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at. 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189889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et tat.</a:t>
            </a:r>
            <a:endParaRPr lang="tr-TR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924944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lin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</a:t>
            </a:r>
            <a:r>
              <a:rPr lang="tr-TR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et at.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386104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let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 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it</a:t>
            </a:r>
            <a:r>
              <a:rPr lang="tr-TR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</a:t>
            </a:r>
            <a:endParaRPr lang="tr-TR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2109" y="5100755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el et.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3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8" name="Picture 4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785516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118" y="691081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075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03" y="498333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915216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lan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i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te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 at. 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1898898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lan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lin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et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at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924944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lan 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tel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 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at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let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al. </a:t>
            </a:r>
            <a:endParaRPr lang="tr-TR" sz="7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386104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na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2109" y="5100755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06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8" name="Picture 4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785516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118" y="691081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075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03" y="498333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915216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na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at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1898898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et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924944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tel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 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let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al. </a:t>
            </a:r>
            <a:endParaRPr lang="tr-TR" sz="7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386104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ten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2109" y="5100755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 </a:t>
            </a:r>
            <a:r>
              <a:rPr lang="tr-TR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11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8" name="Picture 4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785516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118" y="691081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075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03" y="498333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915216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189889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92494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, 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lat.</a:t>
            </a:r>
            <a:endParaRPr lang="tr-TR" sz="6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386104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2109" y="5100755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48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8" name="Picture 4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785516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118" y="691081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075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03" y="498333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915216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on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at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let 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189889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 </a:t>
            </a:r>
            <a:r>
              <a:rPr lang="tr-TR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92494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</a:t>
            </a:r>
            <a:r>
              <a:rPr lang="tr-TR" sz="6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6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386104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nen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 </a:t>
            </a:r>
            <a:r>
              <a:rPr lang="tr-TR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2109" y="5100755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33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8" name="Picture 4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785516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118" y="691081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075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03" y="498333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915216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189889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92494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lin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lat.</a:t>
            </a:r>
            <a:endParaRPr lang="tr-TR" sz="6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3861048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nin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el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2109" y="5100755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Nil 2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163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8" name="Picture 4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" y="785516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118" y="691081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075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4.dreamies.de/img/983/b/8hbvnix0oh8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03" y="4983335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915216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lan,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al..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189889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an,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te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 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92494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Nal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an, 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 tat.</a:t>
            </a:r>
            <a:endParaRPr lang="tr-TR" sz="6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386104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ta</a:t>
            </a:r>
            <a:r>
              <a:rPr lang="tr-TR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ne</a:t>
            </a:r>
            <a:r>
              <a:rPr lang="tr-TR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 tat.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2109" y="5100755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lan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an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ni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it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itchFamily="2" charset="0"/>
              </a:rPr>
              <a:t>ti..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8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vortex dir="d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255</Words>
  <Application>Microsoft Office PowerPoint</Application>
  <PresentationFormat>Ekran Gösterisi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24</cp:revision>
  <dcterms:created xsi:type="dcterms:W3CDTF">2013-07-01T19:15:16Z</dcterms:created>
  <dcterms:modified xsi:type="dcterms:W3CDTF">2014-10-25T14:12:53Z</dcterms:modified>
</cp:coreProperties>
</file>