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219471" y="172806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Hızlı okuyalım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7178" name="Picture 10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17" y="116632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72806"/>
            <a:ext cx="794826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45224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http://img-fotki.yandex.ru/get/3008/114259404.50a/0_83cab_1633a23f_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445223"/>
            <a:ext cx="11430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Dikdörtgen 13"/>
          <p:cNvSpPr/>
          <p:nvPr/>
        </p:nvSpPr>
        <p:spPr>
          <a:xfrm>
            <a:off x="191817" y="3140968"/>
            <a:ext cx="887329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91816" y="3140967"/>
            <a:ext cx="887329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Em </a:t>
            </a:r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 em.</a:t>
            </a:r>
            <a:endParaRPr lang="tr-TR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219471" y="3068960"/>
            <a:ext cx="887329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 </a:t>
            </a:r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 em. </a:t>
            </a:r>
            <a:endParaRPr lang="tr-TR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201080" y="313960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 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em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91429" y="313960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em.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157156" y="3248689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Mor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157155" y="3176681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126188" y="313960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mor la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157154" y="3056709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mor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3" name="Dikdörtgen 22"/>
          <p:cNvSpPr/>
          <p:nvPr/>
        </p:nvSpPr>
        <p:spPr>
          <a:xfrm>
            <a:off x="157156" y="3056709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Mor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169760" y="3056709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126187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6" name="Dikdörtgen 25"/>
          <p:cNvSpPr/>
          <p:nvPr/>
        </p:nvSpPr>
        <p:spPr>
          <a:xfrm>
            <a:off x="236425" y="3056709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Nar al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7" name="Dikdörtgen 26"/>
          <p:cNvSpPr/>
          <p:nvPr/>
        </p:nvSpPr>
        <p:spPr>
          <a:xfrm>
            <a:off x="180616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8" name="Dikdörtgen 27"/>
          <p:cNvSpPr/>
          <p:nvPr/>
        </p:nvSpPr>
        <p:spPr>
          <a:xfrm>
            <a:off x="91428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96911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Em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em.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0" name="Dikdörtgen 29"/>
          <p:cNvSpPr/>
          <p:nvPr/>
        </p:nvSpPr>
        <p:spPr>
          <a:xfrm>
            <a:off x="91427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 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em.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1" name="Dikdörtgen 30"/>
          <p:cNvSpPr/>
          <p:nvPr/>
        </p:nvSpPr>
        <p:spPr>
          <a:xfrm>
            <a:off x="180615" y="3176681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2" name="Dikdörtgen 31"/>
          <p:cNvSpPr/>
          <p:nvPr/>
        </p:nvSpPr>
        <p:spPr>
          <a:xfrm>
            <a:off x="0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 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o Te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3" name="Dikdörtgen 32"/>
          <p:cNvSpPr/>
          <p:nvPr/>
        </p:nvSpPr>
        <p:spPr>
          <a:xfrm>
            <a:off x="91426" y="3056709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Te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 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4" name="Dikdörtgen 33"/>
          <p:cNvSpPr/>
          <p:nvPr/>
        </p:nvSpPr>
        <p:spPr>
          <a:xfrm>
            <a:off x="16768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Te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l’e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top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at.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5" name="Dikdörtgen 34"/>
          <p:cNvSpPr/>
          <p:nvPr/>
        </p:nvSpPr>
        <p:spPr>
          <a:xfrm>
            <a:off x="96911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6" name="Dikdörtgen 35"/>
          <p:cNvSpPr/>
          <p:nvPr/>
        </p:nvSpPr>
        <p:spPr>
          <a:xfrm>
            <a:off x="96911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7" name="Dikdörtgen 36"/>
          <p:cNvSpPr/>
          <p:nvPr/>
        </p:nvSpPr>
        <p:spPr>
          <a:xfrm>
            <a:off x="157153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nar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8" name="Dikdörtgen 37"/>
          <p:cNvSpPr/>
          <p:nvPr/>
        </p:nvSpPr>
        <p:spPr>
          <a:xfrm>
            <a:off x="116459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al,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39" name="Dikdörtgen 38"/>
          <p:cNvSpPr/>
          <p:nvPr/>
        </p:nvSpPr>
        <p:spPr>
          <a:xfrm>
            <a:off x="16768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0" name="Dikdörtgen 39"/>
          <p:cNvSpPr/>
          <p:nvPr/>
        </p:nvSpPr>
        <p:spPr>
          <a:xfrm>
            <a:off x="180614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O,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o,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1" name="Dikdörtgen 40"/>
          <p:cNvSpPr/>
          <p:nvPr/>
        </p:nvSpPr>
        <p:spPr>
          <a:xfrm>
            <a:off x="169759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mor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2" name="Dikdörtgen 41"/>
          <p:cNvSpPr/>
          <p:nvPr/>
        </p:nvSpPr>
        <p:spPr>
          <a:xfrm>
            <a:off x="86423" y="3033572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Em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3" name="Dikdörtgen 42"/>
          <p:cNvSpPr/>
          <p:nvPr/>
        </p:nvSpPr>
        <p:spPr>
          <a:xfrm>
            <a:off x="117871" y="3032207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Em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 al.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4" name="Dikdörtgen 43"/>
          <p:cNvSpPr/>
          <p:nvPr/>
        </p:nvSpPr>
        <p:spPr>
          <a:xfrm>
            <a:off x="97337" y="3068960"/>
            <a:ext cx="887329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 et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at.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174305" y="3102875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et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6" name="Dikdörtgen 45"/>
          <p:cNvSpPr/>
          <p:nvPr/>
        </p:nvSpPr>
        <p:spPr>
          <a:xfrm>
            <a:off x="197767" y="3079738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7" name="Dikdörtgen 46"/>
          <p:cNvSpPr/>
          <p:nvPr/>
        </p:nvSpPr>
        <p:spPr>
          <a:xfrm>
            <a:off x="207774" y="3079738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8" name="Dikdörtgen 47"/>
          <p:cNvSpPr/>
          <p:nvPr/>
        </p:nvSpPr>
        <p:spPr>
          <a:xfrm>
            <a:off x="86422" y="3079737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ni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49" name="Dikdörtgen 48"/>
          <p:cNvSpPr/>
          <p:nvPr/>
        </p:nvSpPr>
        <p:spPr>
          <a:xfrm>
            <a:off x="86423" y="3102874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ni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0" name="Dikdörtgen 49"/>
          <p:cNvSpPr/>
          <p:nvPr/>
        </p:nvSpPr>
        <p:spPr>
          <a:xfrm>
            <a:off x="117871" y="3115126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ni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al..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1" name="Dikdörtgen 50"/>
          <p:cNvSpPr/>
          <p:nvPr/>
        </p:nvSpPr>
        <p:spPr>
          <a:xfrm>
            <a:off x="116458" y="3079738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mon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166415" y="3079736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on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mon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3" name="Dikdörtgen 52"/>
          <p:cNvSpPr/>
          <p:nvPr/>
        </p:nvSpPr>
        <p:spPr>
          <a:xfrm>
            <a:off x="151340" y="3102873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Mert 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mon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4" name="Dikdörtgen 53"/>
          <p:cNvSpPr/>
          <p:nvPr/>
        </p:nvSpPr>
        <p:spPr>
          <a:xfrm>
            <a:off x="197766" y="3089258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5" name="Dikdörtgen 54"/>
          <p:cNvSpPr/>
          <p:nvPr/>
        </p:nvSpPr>
        <p:spPr>
          <a:xfrm>
            <a:off x="121864" y="3185768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 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6" name="Dikdörtgen 55"/>
          <p:cNvSpPr/>
          <p:nvPr/>
        </p:nvSpPr>
        <p:spPr>
          <a:xfrm>
            <a:off x="110314" y="3079735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l’i 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57" name="Dikdörtgen 56"/>
          <p:cNvSpPr/>
          <p:nvPr/>
        </p:nvSpPr>
        <p:spPr>
          <a:xfrm>
            <a:off x="175892" y="3112289"/>
            <a:ext cx="887329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m’i  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28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30000"/>
    </mc:Choice>
    <mc:Fallback xmlns="">
      <p:transition spd="slow" advClick="0" advTm="2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0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1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0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14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2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6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84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9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1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2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4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5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6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1" fill="hold">
                      <p:stCondLst>
                        <p:cond delay="indefinite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8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59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0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>
                      <p:stCondLst>
                        <p:cond delay="indefinite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1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2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49" grpId="0"/>
      <p:bldP spid="49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193</Words>
  <Application>Microsoft Office PowerPoint</Application>
  <PresentationFormat>Ekran Gösterisi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27</cp:revision>
  <dcterms:created xsi:type="dcterms:W3CDTF">2013-07-01T19:15:16Z</dcterms:created>
  <dcterms:modified xsi:type="dcterms:W3CDTF">2015-12-05T17:57:43Z</dcterms:modified>
</cp:coreProperties>
</file>