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7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9DEE1-BF99-46C0-A998-AD11E8384359}" type="datetimeFigureOut">
              <a:rPr lang="tr-TR" smtClean="0"/>
              <a:pPr/>
              <a:t>14.12.2015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849AB-A262-4A5C-9DBF-86EF5600D61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2579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F460EA3-C606-4E06-A95F-2131C9B1A6E6}" type="datetime1">
              <a:rPr lang="tr-TR" smtClean="0"/>
              <a:t>14.12.2015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4F5A-2C53-42FD-8B4A-92B11285E4CE}" type="datetime1">
              <a:rPr lang="tr-TR" smtClean="0"/>
              <a:t>14.12.2015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461BD-01BA-4264-942A-A4998BD496EA}" type="datetime1">
              <a:rPr lang="tr-TR" smtClean="0"/>
              <a:t>14.12.2015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F55D26F-DF09-4692-A11C-0790D9389CA7}" type="datetime1">
              <a:rPr lang="tr-TR" smtClean="0"/>
              <a:t>14.12.2015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2100E02-E71F-4599-B216-E72361077CD7}" type="datetime1">
              <a:rPr lang="tr-TR" smtClean="0"/>
              <a:t>14.12.2015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E9EB5F4-09DC-4F1D-B38C-EA234F73902D}" type="datetime1">
              <a:rPr lang="tr-TR" smtClean="0"/>
              <a:t>14.12.2015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1047F47-11AE-4331-808C-BB39BBD54AE1}" type="datetime1">
              <a:rPr lang="tr-TR" smtClean="0"/>
              <a:t>14.12.2015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630D-BEA2-4B1F-B4DC-32291DCC9645}" type="datetime1">
              <a:rPr lang="tr-TR" smtClean="0"/>
              <a:t>14.12.2015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1E2E5FD-D222-4084-B2E1-4C5D6FA90275}" type="datetime1">
              <a:rPr lang="tr-TR" smtClean="0"/>
              <a:t>14.12.2015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6BB5AFD-6D12-4365-AF49-33A13CFF5C30}" type="datetime1">
              <a:rPr lang="tr-TR" smtClean="0"/>
              <a:t>14.12.2015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57EFEF4-4F2E-45DE-A5F6-7CD04F8CC71E}" type="datetime1">
              <a:rPr lang="tr-TR" smtClean="0"/>
              <a:t>14.12.2015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4298F8A-EA3D-4862-93D7-D7E23AB00A8E}" type="datetime1">
              <a:rPr lang="tr-TR" smtClean="0"/>
              <a:t>14.12.2015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715824" y="188640"/>
            <a:ext cx="771236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100.Yıl İlkokulu</a:t>
            </a:r>
            <a:endParaRPr lang="tr-TR" sz="54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tr-TR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2015-2016</a:t>
            </a:r>
            <a:endParaRPr lang="tr-TR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tr-TR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1/A </a:t>
            </a:r>
            <a:r>
              <a:rPr lang="tr-TR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Sınıfı </a:t>
            </a:r>
          </a:p>
          <a:p>
            <a:pPr algn="ctr"/>
            <a:r>
              <a:rPr lang="tr-TR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K Sesi Hece  Çalışması</a:t>
            </a:r>
            <a:endParaRPr lang="tr-TR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 Dikdörtgen"/>
          <p:cNvSpPr/>
          <p:nvPr/>
        </p:nvSpPr>
        <p:spPr>
          <a:xfrm>
            <a:off x="539552" y="260648"/>
            <a:ext cx="3528392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   nu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4" name="43 Oval"/>
          <p:cNvSpPr/>
          <p:nvPr/>
        </p:nvSpPr>
        <p:spPr>
          <a:xfrm>
            <a:off x="539552" y="188640"/>
            <a:ext cx="2376264" cy="10081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o</a:t>
            </a:r>
            <a:r>
              <a:rPr lang="tr-TR" sz="5400" dirty="0" smtClean="0">
                <a:solidFill>
                  <a:srgbClr val="FF0000"/>
                </a:solidFill>
                <a:latin typeface="Hand writing Mutlu" pitchFamily="2" charset="0"/>
              </a:rPr>
              <a:t>ku</a:t>
            </a:r>
            <a:endParaRPr lang="tr-TR" sz="54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45" name="44 Dikdörtgen"/>
          <p:cNvSpPr/>
          <p:nvPr/>
        </p:nvSpPr>
        <p:spPr>
          <a:xfrm>
            <a:off x="539552" y="1412776"/>
            <a:ext cx="3528392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ma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6" name="45 Oval"/>
          <p:cNvSpPr/>
          <p:nvPr/>
        </p:nvSpPr>
        <p:spPr>
          <a:xfrm>
            <a:off x="539552" y="1412776"/>
            <a:ext cx="2160240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o</a:t>
            </a:r>
            <a:r>
              <a:rPr lang="tr-TR" sz="5400" dirty="0" smtClean="0">
                <a:solidFill>
                  <a:srgbClr val="FF0000"/>
                </a:solidFill>
                <a:latin typeface="Hand writing Mutlu" pitchFamily="2" charset="0"/>
              </a:rPr>
              <a:t>ku</a:t>
            </a:r>
            <a:endParaRPr lang="tr-TR" sz="54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47" name="46 Dikdörtgen"/>
          <p:cNvSpPr/>
          <p:nvPr/>
        </p:nvSpPr>
        <p:spPr>
          <a:xfrm>
            <a:off x="539552" y="2492896"/>
            <a:ext cx="3528392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ru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8" name="47 Oval"/>
          <p:cNvSpPr/>
          <p:nvPr/>
        </p:nvSpPr>
        <p:spPr>
          <a:xfrm>
            <a:off x="539552" y="2492896"/>
            <a:ext cx="2016224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o</a:t>
            </a:r>
            <a:r>
              <a:rPr lang="tr-TR" sz="5400" dirty="0" smtClean="0">
                <a:solidFill>
                  <a:srgbClr val="FF0000"/>
                </a:solidFill>
                <a:latin typeface="Hand writing Mutlu" pitchFamily="2" charset="0"/>
              </a:rPr>
              <a:t>ku</a:t>
            </a:r>
            <a:endParaRPr lang="tr-TR" sz="54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1" name="20 Dikdörtgen"/>
          <p:cNvSpPr/>
          <p:nvPr/>
        </p:nvSpPr>
        <p:spPr>
          <a:xfrm>
            <a:off x="5148064" y="260648"/>
            <a:ext cx="3168352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ma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3" name="22 Oval"/>
          <p:cNvSpPr/>
          <p:nvPr/>
        </p:nvSpPr>
        <p:spPr>
          <a:xfrm>
            <a:off x="5148064" y="332656"/>
            <a:ext cx="187220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tak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5" name="24 Dikdörtgen"/>
          <p:cNvSpPr/>
          <p:nvPr/>
        </p:nvSpPr>
        <p:spPr>
          <a:xfrm>
            <a:off x="5148064" y="1412776"/>
            <a:ext cx="3168352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 la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7" name="26 Oval"/>
          <p:cNvSpPr/>
          <p:nvPr/>
        </p:nvSpPr>
        <p:spPr>
          <a:xfrm>
            <a:off x="5148064" y="1412776"/>
            <a:ext cx="1800200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tak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9" name="28 Dikdörtgen"/>
          <p:cNvSpPr/>
          <p:nvPr/>
        </p:nvSpPr>
        <p:spPr>
          <a:xfrm>
            <a:off x="5148064" y="2492896"/>
            <a:ext cx="3168352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lat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31" name="30 Oval"/>
          <p:cNvSpPr/>
          <p:nvPr/>
        </p:nvSpPr>
        <p:spPr>
          <a:xfrm>
            <a:off x="5148064" y="2492896"/>
            <a:ext cx="1800200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tak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48" grpId="0" animBg="1"/>
      <p:bldP spid="23" grpId="0" animBg="1"/>
      <p:bldP spid="27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95536" y="18864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kir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Oval"/>
          <p:cNvSpPr/>
          <p:nvPr/>
        </p:nvSpPr>
        <p:spPr>
          <a:xfrm>
            <a:off x="1547664" y="188640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a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395536" y="126876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</a:t>
            </a:r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kan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467544" y="134076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a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17" name="16 Dikdörtgen"/>
          <p:cNvSpPr/>
          <p:nvPr/>
        </p:nvSpPr>
        <p:spPr>
          <a:xfrm>
            <a:off x="395536" y="234888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kar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8" name="17 Oval"/>
          <p:cNvSpPr/>
          <p:nvPr/>
        </p:nvSpPr>
        <p:spPr>
          <a:xfrm>
            <a:off x="1763688" y="242088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a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19" name="18 Dikdörtgen"/>
          <p:cNvSpPr/>
          <p:nvPr/>
        </p:nvSpPr>
        <p:spPr>
          <a:xfrm>
            <a:off x="3419872" y="188640"/>
            <a:ext cx="216024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ta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0" name="19 Oval"/>
          <p:cNvSpPr/>
          <p:nvPr/>
        </p:nvSpPr>
        <p:spPr>
          <a:xfrm>
            <a:off x="4427984" y="26064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1" name="20 Dikdörtgen"/>
          <p:cNvSpPr/>
          <p:nvPr/>
        </p:nvSpPr>
        <p:spPr>
          <a:xfrm>
            <a:off x="3419872" y="1268760"/>
            <a:ext cx="216024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</a:t>
            </a:r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on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2" name="21 Oval"/>
          <p:cNvSpPr/>
          <p:nvPr/>
        </p:nvSpPr>
        <p:spPr>
          <a:xfrm>
            <a:off x="3491880" y="134076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3" name="22 Dikdörtgen"/>
          <p:cNvSpPr/>
          <p:nvPr/>
        </p:nvSpPr>
        <p:spPr>
          <a:xfrm>
            <a:off x="3419872" y="2348880"/>
            <a:ext cx="216024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</a:t>
            </a:r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an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4" name="23 Oval"/>
          <p:cNvSpPr/>
          <p:nvPr/>
        </p:nvSpPr>
        <p:spPr>
          <a:xfrm>
            <a:off x="3491880" y="242088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5" name="24 Dikdörtgen"/>
          <p:cNvSpPr/>
          <p:nvPr/>
        </p:nvSpPr>
        <p:spPr>
          <a:xfrm>
            <a:off x="6012160" y="116632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nik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6" name="25 Oval"/>
          <p:cNvSpPr/>
          <p:nvPr/>
        </p:nvSpPr>
        <p:spPr>
          <a:xfrm>
            <a:off x="6084168" y="188640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e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7" name="26 Dikdörtgen"/>
          <p:cNvSpPr/>
          <p:nvPr/>
        </p:nvSpPr>
        <p:spPr>
          <a:xfrm>
            <a:off x="6012160" y="1196752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lek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8" name="27 Oval"/>
          <p:cNvSpPr/>
          <p:nvPr/>
        </p:nvSpPr>
        <p:spPr>
          <a:xfrm>
            <a:off x="6084168" y="1268760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e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9" name="28 Dikdörtgen"/>
          <p:cNvSpPr/>
          <p:nvPr/>
        </p:nvSpPr>
        <p:spPr>
          <a:xfrm>
            <a:off x="6012160" y="234888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lek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30" name="29 Oval"/>
          <p:cNvSpPr/>
          <p:nvPr/>
        </p:nvSpPr>
        <p:spPr>
          <a:xfrm>
            <a:off x="7020272" y="242088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e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31" name="3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8" grpId="0" animBg="1"/>
      <p:bldP spid="20" grpId="0" animBg="1"/>
      <p:bldP spid="22" grpId="0" animBg="1"/>
      <p:bldP spid="24" grpId="0" animBg="1"/>
      <p:bldP spid="26" grpId="0" animBg="1"/>
      <p:bldP spid="28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95536" y="18864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kor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Oval"/>
          <p:cNvSpPr/>
          <p:nvPr/>
        </p:nvSpPr>
        <p:spPr>
          <a:xfrm>
            <a:off x="1691680" y="26064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o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395536" y="126876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</a:t>
            </a:r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kar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467544" y="134076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a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17" name="16 Dikdörtgen"/>
          <p:cNvSpPr/>
          <p:nvPr/>
        </p:nvSpPr>
        <p:spPr>
          <a:xfrm>
            <a:off x="395536" y="234888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kol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8" name="17 Oval"/>
          <p:cNvSpPr/>
          <p:nvPr/>
        </p:nvSpPr>
        <p:spPr>
          <a:xfrm>
            <a:off x="1835696" y="242088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i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19" name="18 Dikdörtgen"/>
          <p:cNvSpPr/>
          <p:nvPr/>
        </p:nvSpPr>
        <p:spPr>
          <a:xfrm>
            <a:off x="3419872" y="188640"/>
            <a:ext cx="2304256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mi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0" name="19 Oval"/>
          <p:cNvSpPr/>
          <p:nvPr/>
        </p:nvSpPr>
        <p:spPr>
          <a:xfrm>
            <a:off x="4427984" y="26064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1" name="20 Dikdörtgen"/>
          <p:cNvSpPr/>
          <p:nvPr/>
        </p:nvSpPr>
        <p:spPr>
          <a:xfrm>
            <a:off x="3419872" y="1268760"/>
            <a:ext cx="2304256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</a:t>
            </a:r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art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2" name="21 Oval"/>
          <p:cNvSpPr/>
          <p:nvPr/>
        </p:nvSpPr>
        <p:spPr>
          <a:xfrm>
            <a:off x="3491880" y="134076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3" name="22 Dikdörtgen"/>
          <p:cNvSpPr/>
          <p:nvPr/>
        </p:nvSpPr>
        <p:spPr>
          <a:xfrm>
            <a:off x="3419872" y="2348880"/>
            <a:ext cx="2304256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urt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4" name="23 Oval"/>
          <p:cNvSpPr/>
          <p:nvPr/>
        </p:nvSpPr>
        <p:spPr>
          <a:xfrm>
            <a:off x="3491880" y="242088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5" name="24 Dikdörtgen"/>
          <p:cNvSpPr/>
          <p:nvPr/>
        </p:nvSpPr>
        <p:spPr>
          <a:xfrm>
            <a:off x="6012160" y="116632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rik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6" name="25 Oval"/>
          <p:cNvSpPr/>
          <p:nvPr/>
        </p:nvSpPr>
        <p:spPr>
          <a:xfrm>
            <a:off x="6084168" y="188640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e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7" name="26 Dikdörtgen"/>
          <p:cNvSpPr/>
          <p:nvPr/>
        </p:nvSpPr>
        <p:spPr>
          <a:xfrm>
            <a:off x="6012160" y="1196752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tek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8" name="27 Oval"/>
          <p:cNvSpPr/>
          <p:nvPr/>
        </p:nvSpPr>
        <p:spPr>
          <a:xfrm>
            <a:off x="6084168" y="1268760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e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9" name="28 Dikdörtgen"/>
          <p:cNvSpPr/>
          <p:nvPr/>
        </p:nvSpPr>
        <p:spPr>
          <a:xfrm>
            <a:off x="6012160" y="234888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kon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30" name="29 Oval"/>
          <p:cNvSpPr/>
          <p:nvPr/>
        </p:nvSpPr>
        <p:spPr>
          <a:xfrm>
            <a:off x="7308304" y="242088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t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31" name="3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8" grpId="0" animBg="1"/>
      <p:bldP spid="20" grpId="0" animBg="1"/>
      <p:bldP spid="22" grpId="0" animBg="1"/>
      <p:bldP spid="24" grpId="0" animBg="1"/>
      <p:bldP spid="26" grpId="0" animBg="1"/>
      <p:bldP spid="28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95536" y="18864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ke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Oval"/>
          <p:cNvSpPr/>
          <p:nvPr/>
        </p:nvSpPr>
        <p:spPr>
          <a:xfrm>
            <a:off x="1763688" y="26064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l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395536" y="126876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</a:t>
            </a:r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at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467544" y="134076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17" name="16 Dikdörtgen"/>
          <p:cNvSpPr/>
          <p:nvPr/>
        </p:nvSpPr>
        <p:spPr>
          <a:xfrm>
            <a:off x="395536" y="234888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ki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8" name="17 Oval"/>
          <p:cNvSpPr/>
          <p:nvPr/>
        </p:nvSpPr>
        <p:spPr>
          <a:xfrm>
            <a:off x="1835696" y="242088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t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19" name="18 Dikdörtgen"/>
          <p:cNvSpPr/>
          <p:nvPr/>
        </p:nvSpPr>
        <p:spPr>
          <a:xfrm>
            <a:off x="3419872" y="188640"/>
            <a:ext cx="2304256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ko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0" name="19 Oval"/>
          <p:cNvSpPr/>
          <p:nvPr/>
        </p:nvSpPr>
        <p:spPr>
          <a:xfrm>
            <a:off x="4572000" y="26064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n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1" name="20 Dikdörtgen"/>
          <p:cNvSpPr/>
          <p:nvPr/>
        </p:nvSpPr>
        <p:spPr>
          <a:xfrm>
            <a:off x="3419872" y="1268760"/>
            <a:ext cx="2304256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ul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2" name="21 Oval"/>
          <p:cNvSpPr/>
          <p:nvPr/>
        </p:nvSpPr>
        <p:spPr>
          <a:xfrm>
            <a:off x="3491880" y="134076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3" name="22 Dikdörtgen"/>
          <p:cNvSpPr/>
          <p:nvPr/>
        </p:nvSpPr>
        <p:spPr>
          <a:xfrm>
            <a:off x="3419872" y="2348880"/>
            <a:ext cx="2304256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</a:t>
            </a:r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ek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4" name="23 Oval"/>
          <p:cNvSpPr/>
          <p:nvPr/>
        </p:nvSpPr>
        <p:spPr>
          <a:xfrm>
            <a:off x="3491880" y="242088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t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5" name="24 Dikdörtgen"/>
          <p:cNvSpPr/>
          <p:nvPr/>
        </p:nvSpPr>
        <p:spPr>
          <a:xfrm>
            <a:off x="6012160" y="116632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</a:t>
            </a:r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ak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6" name="25 Oval"/>
          <p:cNvSpPr/>
          <p:nvPr/>
        </p:nvSpPr>
        <p:spPr>
          <a:xfrm>
            <a:off x="6084168" y="188640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t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7" name="26 Dikdörtgen"/>
          <p:cNvSpPr/>
          <p:nvPr/>
        </p:nvSpPr>
        <p:spPr>
          <a:xfrm>
            <a:off x="6012160" y="1196752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ik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8" name="27 Oval"/>
          <p:cNvSpPr/>
          <p:nvPr/>
        </p:nvSpPr>
        <p:spPr>
          <a:xfrm>
            <a:off x="6084168" y="1268760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n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9" name="28 Dikdörtgen"/>
          <p:cNvSpPr/>
          <p:nvPr/>
        </p:nvSpPr>
        <p:spPr>
          <a:xfrm>
            <a:off x="6012160" y="234888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to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30" name="29 Oval"/>
          <p:cNvSpPr/>
          <p:nvPr/>
        </p:nvSpPr>
        <p:spPr>
          <a:xfrm>
            <a:off x="7308304" y="242088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31" name="3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8" grpId="0" animBg="1"/>
      <p:bldP spid="20" grpId="0" animBg="1"/>
      <p:bldP spid="22" grpId="0" animBg="1"/>
      <p:bldP spid="24" grpId="0" animBg="1"/>
      <p:bldP spid="26" grpId="0" animBg="1"/>
      <p:bldP spid="28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95536" y="18864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ek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Oval"/>
          <p:cNvSpPr/>
          <p:nvPr/>
        </p:nvSpPr>
        <p:spPr>
          <a:xfrm>
            <a:off x="395536" y="26064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395536" y="126876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</a:t>
            </a:r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at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467544" y="134076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17" name="16 Dikdörtgen"/>
          <p:cNvSpPr/>
          <p:nvPr/>
        </p:nvSpPr>
        <p:spPr>
          <a:xfrm>
            <a:off x="395536" y="234888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al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8" name="17 Oval"/>
          <p:cNvSpPr/>
          <p:nvPr/>
        </p:nvSpPr>
        <p:spPr>
          <a:xfrm>
            <a:off x="467544" y="242088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19" name="18 Dikdörtgen"/>
          <p:cNvSpPr/>
          <p:nvPr/>
        </p:nvSpPr>
        <p:spPr>
          <a:xfrm>
            <a:off x="3419872" y="188640"/>
            <a:ext cx="2304256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ol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0" name="19 Oval"/>
          <p:cNvSpPr/>
          <p:nvPr/>
        </p:nvSpPr>
        <p:spPr>
          <a:xfrm>
            <a:off x="3419872" y="26064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1" name="20 Dikdörtgen"/>
          <p:cNvSpPr/>
          <p:nvPr/>
        </p:nvSpPr>
        <p:spPr>
          <a:xfrm>
            <a:off x="3419872" y="1268760"/>
            <a:ext cx="2304256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</a:t>
            </a:r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ot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2" name="21 Oval"/>
          <p:cNvSpPr/>
          <p:nvPr/>
        </p:nvSpPr>
        <p:spPr>
          <a:xfrm>
            <a:off x="3491880" y="134076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3" name="22 Dikdörtgen"/>
          <p:cNvSpPr/>
          <p:nvPr/>
        </p:nvSpPr>
        <p:spPr>
          <a:xfrm>
            <a:off x="3419872" y="2348880"/>
            <a:ext cx="2304256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</a:t>
            </a:r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ar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4" name="23 Oval"/>
          <p:cNvSpPr/>
          <p:nvPr/>
        </p:nvSpPr>
        <p:spPr>
          <a:xfrm>
            <a:off x="3491880" y="242088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5" name="24 Dikdörtgen"/>
          <p:cNvSpPr/>
          <p:nvPr/>
        </p:nvSpPr>
        <p:spPr>
          <a:xfrm>
            <a:off x="6012160" y="116632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</a:t>
            </a:r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ek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6" name="25 Oval"/>
          <p:cNvSpPr/>
          <p:nvPr/>
        </p:nvSpPr>
        <p:spPr>
          <a:xfrm>
            <a:off x="6084168" y="188640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7" name="26 Dikdörtgen"/>
          <p:cNvSpPr/>
          <p:nvPr/>
        </p:nvSpPr>
        <p:spPr>
          <a:xfrm>
            <a:off x="6012160" y="1196752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on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8" name="27 Oval"/>
          <p:cNvSpPr/>
          <p:nvPr/>
        </p:nvSpPr>
        <p:spPr>
          <a:xfrm>
            <a:off x="6084168" y="1268760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9" name="28 Dikdörtgen"/>
          <p:cNvSpPr/>
          <p:nvPr/>
        </p:nvSpPr>
        <p:spPr>
          <a:xfrm>
            <a:off x="6012160" y="234888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um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30" name="29 Oval"/>
          <p:cNvSpPr/>
          <p:nvPr/>
        </p:nvSpPr>
        <p:spPr>
          <a:xfrm>
            <a:off x="6156176" y="2420888"/>
            <a:ext cx="864096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31" name="3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8" grpId="0" animBg="1"/>
      <p:bldP spid="20" grpId="0" animBg="1"/>
      <p:bldP spid="22" grpId="0" animBg="1"/>
      <p:bldP spid="24" grpId="0" animBg="1"/>
      <p:bldP spid="26" grpId="0" animBg="1"/>
      <p:bldP spid="28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467544" y="188640"/>
            <a:ext cx="2664296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nu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Oval"/>
          <p:cNvSpPr/>
          <p:nvPr/>
        </p:nvSpPr>
        <p:spPr>
          <a:xfrm>
            <a:off x="611560" y="260648"/>
            <a:ext cx="1368152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err="1" smtClean="0">
                <a:solidFill>
                  <a:schemeClr val="bg1"/>
                </a:solidFill>
                <a:latin typeface="Hand writing Mutlu" pitchFamily="2" charset="0"/>
              </a:rPr>
              <a:t>ko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467544" y="126876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li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7" name="16 Dikdörtgen"/>
          <p:cNvSpPr/>
          <p:nvPr/>
        </p:nvSpPr>
        <p:spPr>
          <a:xfrm>
            <a:off x="467544" y="2420888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la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9" name="18 Dikdörtgen"/>
          <p:cNvSpPr/>
          <p:nvPr/>
        </p:nvSpPr>
        <p:spPr>
          <a:xfrm>
            <a:off x="3419872" y="18864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ta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1" name="20 Dikdörtgen"/>
          <p:cNvSpPr/>
          <p:nvPr/>
        </p:nvSpPr>
        <p:spPr>
          <a:xfrm>
            <a:off x="3275856" y="1268760"/>
            <a:ext cx="2736304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ma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3" name="22 Dikdörtgen"/>
          <p:cNvSpPr/>
          <p:nvPr/>
        </p:nvSpPr>
        <p:spPr>
          <a:xfrm>
            <a:off x="3275856" y="2348880"/>
            <a:ext cx="2736304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ro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5" name="24 Dikdörtgen"/>
          <p:cNvSpPr/>
          <p:nvPr/>
        </p:nvSpPr>
        <p:spPr>
          <a:xfrm>
            <a:off x="6228184" y="18864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latin typeface="Hand writing Mutlu" pitchFamily="2" charset="0"/>
              </a:rPr>
              <a:t>  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ni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7" name="26 Dikdörtgen"/>
          <p:cNvSpPr/>
          <p:nvPr/>
        </p:nvSpPr>
        <p:spPr>
          <a:xfrm>
            <a:off x="6228184" y="1196752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na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9" name="28 Dikdörtgen"/>
          <p:cNvSpPr/>
          <p:nvPr/>
        </p:nvSpPr>
        <p:spPr>
          <a:xfrm>
            <a:off x="6228184" y="2348880"/>
            <a:ext cx="2592288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rk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31" name="30 Oval"/>
          <p:cNvSpPr/>
          <p:nvPr/>
        </p:nvSpPr>
        <p:spPr>
          <a:xfrm>
            <a:off x="539552" y="1340768"/>
            <a:ext cx="1368152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err="1" smtClean="0">
                <a:solidFill>
                  <a:schemeClr val="bg1"/>
                </a:solidFill>
                <a:latin typeface="Hand writing Mutlu" pitchFamily="2" charset="0"/>
              </a:rPr>
              <a:t>ko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32" name="31 Oval"/>
          <p:cNvSpPr/>
          <p:nvPr/>
        </p:nvSpPr>
        <p:spPr>
          <a:xfrm>
            <a:off x="539552" y="2420888"/>
            <a:ext cx="1368152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err="1" smtClean="0">
                <a:solidFill>
                  <a:schemeClr val="bg1"/>
                </a:solidFill>
                <a:latin typeface="Hand writing Mutlu" pitchFamily="2" charset="0"/>
              </a:rPr>
              <a:t>ko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33" name="32 Oval"/>
          <p:cNvSpPr/>
          <p:nvPr/>
        </p:nvSpPr>
        <p:spPr>
          <a:xfrm>
            <a:off x="3491880" y="260648"/>
            <a:ext cx="1368152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err="1" smtClean="0">
                <a:solidFill>
                  <a:schemeClr val="bg1"/>
                </a:solidFill>
                <a:latin typeface="Hand writing Mutlu" pitchFamily="2" charset="0"/>
              </a:rPr>
              <a:t>ko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34" name="33 Oval"/>
          <p:cNvSpPr/>
          <p:nvPr/>
        </p:nvSpPr>
        <p:spPr>
          <a:xfrm>
            <a:off x="3491880" y="1340768"/>
            <a:ext cx="1368152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err="1" smtClean="0">
                <a:solidFill>
                  <a:schemeClr val="bg1"/>
                </a:solidFill>
                <a:latin typeface="Hand writing Mutlu" pitchFamily="2" charset="0"/>
              </a:rPr>
              <a:t>ko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35" name="34 Oval"/>
          <p:cNvSpPr/>
          <p:nvPr/>
        </p:nvSpPr>
        <p:spPr>
          <a:xfrm>
            <a:off x="3419872" y="2420888"/>
            <a:ext cx="1368152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err="1" smtClean="0">
                <a:solidFill>
                  <a:schemeClr val="bg1"/>
                </a:solidFill>
                <a:latin typeface="Hand writing Mutlu" pitchFamily="2" charset="0"/>
              </a:rPr>
              <a:t>ko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36" name="35 Oval"/>
          <p:cNvSpPr/>
          <p:nvPr/>
        </p:nvSpPr>
        <p:spPr>
          <a:xfrm>
            <a:off x="6372200" y="260648"/>
            <a:ext cx="1368152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err="1" smtClean="0">
                <a:solidFill>
                  <a:schemeClr val="bg1"/>
                </a:solidFill>
                <a:latin typeface="Hand writing Mutlu" pitchFamily="2" charset="0"/>
              </a:rPr>
              <a:t>ko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37" name="36 Oval"/>
          <p:cNvSpPr/>
          <p:nvPr/>
        </p:nvSpPr>
        <p:spPr>
          <a:xfrm>
            <a:off x="6372200" y="1340768"/>
            <a:ext cx="1368152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err="1" smtClean="0">
                <a:solidFill>
                  <a:schemeClr val="bg1"/>
                </a:solidFill>
                <a:latin typeface="Hand writing Mutlu" pitchFamily="2" charset="0"/>
              </a:rPr>
              <a:t>ko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38" name="37 Oval"/>
          <p:cNvSpPr/>
          <p:nvPr/>
        </p:nvSpPr>
        <p:spPr>
          <a:xfrm>
            <a:off x="6372200" y="2420888"/>
            <a:ext cx="1368152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err="1" smtClean="0">
                <a:solidFill>
                  <a:schemeClr val="bg1"/>
                </a:solidFill>
                <a:latin typeface="Hand writing Mutlu" pitchFamily="2" charset="0"/>
              </a:rPr>
              <a:t>ko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39" name="3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467544" y="188640"/>
            <a:ext cx="2664296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li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Oval"/>
          <p:cNvSpPr/>
          <p:nvPr/>
        </p:nvSpPr>
        <p:spPr>
          <a:xfrm>
            <a:off x="611560" y="260648"/>
            <a:ext cx="1368152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ek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0" name="19 Dikdörtgen"/>
          <p:cNvSpPr/>
          <p:nvPr/>
        </p:nvSpPr>
        <p:spPr>
          <a:xfrm>
            <a:off x="467544" y="1340768"/>
            <a:ext cx="2664296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ti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2" name="21 Oval"/>
          <p:cNvSpPr/>
          <p:nvPr/>
        </p:nvSpPr>
        <p:spPr>
          <a:xfrm>
            <a:off x="539552" y="1412776"/>
            <a:ext cx="1368152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ek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4" name="23 Dikdörtgen"/>
          <p:cNvSpPr/>
          <p:nvPr/>
        </p:nvSpPr>
        <p:spPr>
          <a:xfrm>
            <a:off x="3347864" y="188640"/>
            <a:ext cx="2664296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me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6" name="25 Oval"/>
          <p:cNvSpPr/>
          <p:nvPr/>
        </p:nvSpPr>
        <p:spPr>
          <a:xfrm>
            <a:off x="3419872" y="260648"/>
            <a:ext cx="1368152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ek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8" name="27 Dikdörtgen"/>
          <p:cNvSpPr/>
          <p:nvPr/>
        </p:nvSpPr>
        <p:spPr>
          <a:xfrm>
            <a:off x="3347864" y="1340768"/>
            <a:ext cx="2664296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er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30" name="29 Oval"/>
          <p:cNvSpPr/>
          <p:nvPr/>
        </p:nvSpPr>
        <p:spPr>
          <a:xfrm>
            <a:off x="3419872" y="1412776"/>
            <a:ext cx="1368152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ek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39" name="38 Dikdörtgen"/>
          <p:cNvSpPr/>
          <p:nvPr/>
        </p:nvSpPr>
        <p:spPr>
          <a:xfrm>
            <a:off x="6228184" y="188640"/>
            <a:ext cx="2664296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in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0" name="39 Oval"/>
          <p:cNvSpPr/>
          <p:nvPr/>
        </p:nvSpPr>
        <p:spPr>
          <a:xfrm>
            <a:off x="6372200" y="260648"/>
            <a:ext cx="1368152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ek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41" name="40 Dikdörtgen"/>
          <p:cNvSpPr/>
          <p:nvPr/>
        </p:nvSpPr>
        <p:spPr>
          <a:xfrm>
            <a:off x="6228184" y="1340768"/>
            <a:ext cx="2664296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tin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2" name="41 Oval"/>
          <p:cNvSpPr/>
          <p:nvPr/>
        </p:nvSpPr>
        <p:spPr>
          <a:xfrm>
            <a:off x="6372200" y="1412776"/>
            <a:ext cx="1368152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ek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43" name="42 Dikdörtgen"/>
          <p:cNvSpPr/>
          <p:nvPr/>
        </p:nvSpPr>
        <p:spPr>
          <a:xfrm>
            <a:off x="179512" y="2492896"/>
            <a:ext cx="2808312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la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4" name="43 Oval"/>
          <p:cNvSpPr/>
          <p:nvPr/>
        </p:nvSpPr>
        <p:spPr>
          <a:xfrm>
            <a:off x="323528" y="2492896"/>
            <a:ext cx="1440160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ak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45" name="44 Dikdörtgen"/>
          <p:cNvSpPr/>
          <p:nvPr/>
        </p:nvSpPr>
        <p:spPr>
          <a:xfrm>
            <a:off x="3131840" y="2492896"/>
            <a:ext cx="288032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ma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6" name="45 Oval"/>
          <p:cNvSpPr/>
          <p:nvPr/>
        </p:nvSpPr>
        <p:spPr>
          <a:xfrm>
            <a:off x="3203848" y="2492896"/>
            <a:ext cx="1440160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ak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47" name="46 Dikdörtgen"/>
          <p:cNvSpPr/>
          <p:nvPr/>
        </p:nvSpPr>
        <p:spPr>
          <a:xfrm>
            <a:off x="6156176" y="2492896"/>
            <a:ext cx="2808312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it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8" name="47 Oval"/>
          <p:cNvSpPr/>
          <p:nvPr/>
        </p:nvSpPr>
        <p:spPr>
          <a:xfrm>
            <a:off x="6300192" y="2492896"/>
            <a:ext cx="1440160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ak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49" name="4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2" grpId="0" animBg="1"/>
      <p:bldP spid="26" grpId="0" animBg="1"/>
      <p:bldP spid="30" grpId="0" animBg="1"/>
      <p:bldP spid="40" grpId="0" animBg="1"/>
      <p:bldP spid="42" grpId="0" animBg="1"/>
      <p:bldP spid="44" grpId="0" animBg="1"/>
      <p:bldP spid="46" grpId="0" animBg="1"/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 Dikdörtgen"/>
          <p:cNvSpPr/>
          <p:nvPr/>
        </p:nvSpPr>
        <p:spPr>
          <a:xfrm>
            <a:off x="611560" y="260648"/>
            <a:ext cx="3168352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na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4" name="43 Oval"/>
          <p:cNvSpPr/>
          <p:nvPr/>
        </p:nvSpPr>
        <p:spPr>
          <a:xfrm>
            <a:off x="683568" y="260648"/>
            <a:ext cx="1440160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err="1" smtClean="0">
                <a:solidFill>
                  <a:schemeClr val="bg1"/>
                </a:solidFill>
                <a:latin typeface="Hand writing Mutlu" pitchFamily="2" charset="0"/>
              </a:rPr>
              <a:t>ik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45" name="44 Dikdörtgen"/>
          <p:cNvSpPr/>
          <p:nvPr/>
        </p:nvSpPr>
        <p:spPr>
          <a:xfrm>
            <a:off x="539552" y="1412776"/>
            <a:ext cx="324036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lim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6" name="45 Oval"/>
          <p:cNvSpPr/>
          <p:nvPr/>
        </p:nvSpPr>
        <p:spPr>
          <a:xfrm>
            <a:off x="683568" y="1412776"/>
            <a:ext cx="1440160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err="1" smtClean="0">
                <a:solidFill>
                  <a:schemeClr val="bg1"/>
                </a:solidFill>
                <a:latin typeface="Hand writing Mutlu" pitchFamily="2" charset="0"/>
              </a:rPr>
              <a:t>ik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47" name="46 Dikdörtgen"/>
          <p:cNvSpPr/>
          <p:nvPr/>
        </p:nvSpPr>
        <p:spPr>
          <a:xfrm>
            <a:off x="539552" y="2492896"/>
            <a:ext cx="324036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ram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8" name="47 Oval"/>
          <p:cNvSpPr/>
          <p:nvPr/>
        </p:nvSpPr>
        <p:spPr>
          <a:xfrm>
            <a:off x="611560" y="2492896"/>
            <a:ext cx="1440160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err="1" smtClean="0">
                <a:solidFill>
                  <a:schemeClr val="bg1"/>
                </a:solidFill>
                <a:latin typeface="Hand writing Mutlu" pitchFamily="2" charset="0"/>
              </a:rPr>
              <a:t>ik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1" name="20 Dikdörtgen"/>
          <p:cNvSpPr/>
          <p:nvPr/>
        </p:nvSpPr>
        <p:spPr>
          <a:xfrm>
            <a:off x="5148064" y="332656"/>
            <a:ext cx="324036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kan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3" name="22 Oval"/>
          <p:cNvSpPr/>
          <p:nvPr/>
        </p:nvSpPr>
        <p:spPr>
          <a:xfrm>
            <a:off x="5292080" y="332656"/>
            <a:ext cx="1440160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ok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5" name="24 Dikdörtgen"/>
          <p:cNvSpPr/>
          <p:nvPr/>
        </p:nvSpPr>
        <p:spPr>
          <a:xfrm>
            <a:off x="5148064" y="1412776"/>
            <a:ext cx="324036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tan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7" name="26 Oval"/>
          <p:cNvSpPr/>
          <p:nvPr/>
        </p:nvSpPr>
        <p:spPr>
          <a:xfrm>
            <a:off x="5220072" y="1412776"/>
            <a:ext cx="1440160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ok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9" name="28 Dikdörtgen"/>
          <p:cNvSpPr/>
          <p:nvPr/>
        </p:nvSpPr>
        <p:spPr>
          <a:xfrm>
            <a:off x="5148064" y="2564904"/>
            <a:ext cx="324036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ka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31" name="30 Oval"/>
          <p:cNvSpPr/>
          <p:nvPr/>
        </p:nvSpPr>
        <p:spPr>
          <a:xfrm>
            <a:off x="5220072" y="2564904"/>
            <a:ext cx="1440160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Hand writing Mutlu" pitchFamily="2" charset="0"/>
              </a:rPr>
              <a:t>ok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32" name="3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48" grpId="0" animBg="1"/>
      <p:bldP spid="23" grpId="0" animBg="1"/>
      <p:bldP spid="27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 Dikdörtgen"/>
          <p:cNvSpPr/>
          <p:nvPr/>
        </p:nvSpPr>
        <p:spPr>
          <a:xfrm>
            <a:off x="611560" y="260648"/>
            <a:ext cx="2736304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 tu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4" name="43 Oval"/>
          <p:cNvSpPr/>
          <p:nvPr/>
        </p:nvSpPr>
        <p:spPr>
          <a:xfrm>
            <a:off x="683568" y="260648"/>
            <a:ext cx="151216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err="1" smtClean="0">
                <a:solidFill>
                  <a:schemeClr val="bg1"/>
                </a:solidFill>
                <a:latin typeface="Hand writing Mutlu" pitchFamily="2" charset="0"/>
              </a:rPr>
              <a:t>ku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45" name="44 Dikdörtgen"/>
          <p:cNvSpPr/>
          <p:nvPr/>
        </p:nvSpPr>
        <p:spPr>
          <a:xfrm>
            <a:off x="539552" y="1412776"/>
            <a:ext cx="2808312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 la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6" name="45 Oval"/>
          <p:cNvSpPr/>
          <p:nvPr/>
        </p:nvSpPr>
        <p:spPr>
          <a:xfrm>
            <a:off x="683568" y="1412776"/>
            <a:ext cx="151216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err="1" smtClean="0">
                <a:solidFill>
                  <a:schemeClr val="bg1"/>
                </a:solidFill>
                <a:latin typeface="Hand writing Mutlu" pitchFamily="2" charset="0"/>
              </a:rPr>
              <a:t>ku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47" name="46 Dikdörtgen"/>
          <p:cNvSpPr/>
          <p:nvPr/>
        </p:nvSpPr>
        <p:spPr>
          <a:xfrm>
            <a:off x="539552" y="2492896"/>
            <a:ext cx="3168352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 mu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8" name="47 Oval"/>
          <p:cNvSpPr/>
          <p:nvPr/>
        </p:nvSpPr>
        <p:spPr>
          <a:xfrm>
            <a:off x="611560" y="2492896"/>
            <a:ext cx="1584176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err="1" smtClean="0">
                <a:solidFill>
                  <a:schemeClr val="bg1"/>
                </a:solidFill>
                <a:latin typeface="Hand writing Mutlu" pitchFamily="2" charset="0"/>
              </a:rPr>
              <a:t>ku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1" name="20 Dikdörtgen"/>
          <p:cNvSpPr/>
          <p:nvPr/>
        </p:nvSpPr>
        <p:spPr>
          <a:xfrm>
            <a:off x="5148064" y="260648"/>
            <a:ext cx="288032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ra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3" name="22 Oval"/>
          <p:cNvSpPr/>
          <p:nvPr/>
        </p:nvSpPr>
        <p:spPr>
          <a:xfrm>
            <a:off x="5292080" y="332656"/>
            <a:ext cx="151216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err="1" smtClean="0">
                <a:solidFill>
                  <a:schemeClr val="bg1"/>
                </a:solidFill>
                <a:latin typeface="Hand writing Mutlu" pitchFamily="2" charset="0"/>
              </a:rPr>
              <a:t>ku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5" name="24 Dikdörtgen"/>
          <p:cNvSpPr/>
          <p:nvPr/>
        </p:nvSpPr>
        <p:spPr>
          <a:xfrm>
            <a:off x="5148064" y="1412776"/>
            <a:ext cx="324036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rak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7" name="26 Oval"/>
          <p:cNvSpPr/>
          <p:nvPr/>
        </p:nvSpPr>
        <p:spPr>
          <a:xfrm>
            <a:off x="5220072" y="1412776"/>
            <a:ext cx="151216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err="1" smtClean="0">
                <a:solidFill>
                  <a:schemeClr val="bg1"/>
                </a:solidFill>
                <a:latin typeface="Hand writing Mutlu" pitchFamily="2" charset="0"/>
              </a:rPr>
              <a:t>ku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29" name="28 Dikdörtgen"/>
          <p:cNvSpPr/>
          <p:nvPr/>
        </p:nvSpPr>
        <p:spPr>
          <a:xfrm>
            <a:off x="5148064" y="2564904"/>
            <a:ext cx="3024336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5400" dirty="0" smtClean="0">
                <a:solidFill>
                  <a:srgbClr val="FFFF00"/>
                </a:solidFill>
                <a:latin typeface="Hand writing Mutlu" pitchFamily="2" charset="0"/>
              </a:rPr>
              <a:t>      </a:t>
            </a:r>
            <a:r>
              <a:rPr lang="tr-TR" sz="5400" dirty="0" err="1" smtClean="0">
                <a:solidFill>
                  <a:srgbClr val="FFFF00"/>
                </a:solidFill>
                <a:latin typeface="Hand writing Mutlu" pitchFamily="2" charset="0"/>
              </a:rPr>
              <a:t>ma</a:t>
            </a:r>
            <a:endParaRPr lang="tr-TR" sz="54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31" name="30 Oval"/>
          <p:cNvSpPr/>
          <p:nvPr/>
        </p:nvSpPr>
        <p:spPr>
          <a:xfrm>
            <a:off x="5220072" y="2564904"/>
            <a:ext cx="1584176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err="1" smtClean="0">
                <a:solidFill>
                  <a:schemeClr val="bg1"/>
                </a:solidFill>
                <a:latin typeface="Hand writing Mutlu" pitchFamily="2" charset="0"/>
              </a:rPr>
              <a:t>ku</a:t>
            </a:r>
            <a:endParaRPr lang="tr-TR" sz="5400" dirty="0">
              <a:solidFill>
                <a:schemeClr val="bg1"/>
              </a:solidFill>
              <a:latin typeface="Hand writing Mutlu" pitchFamily="2" charset="0"/>
            </a:endParaRPr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48" grpId="0" animBg="1"/>
      <p:bldP spid="23" grpId="0" animBg="1"/>
      <p:bldP spid="27" grpId="0" animBg="1"/>
      <p:bldP spid="3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229</Words>
  <Application>Microsoft Office PowerPoint</Application>
  <PresentationFormat>Ekran Gösterisi (4:3)</PresentationFormat>
  <Paragraphs>158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Canlı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İhsan Durak</cp:lastModifiedBy>
  <cp:revision>8</cp:revision>
  <dcterms:created xsi:type="dcterms:W3CDTF">2013-12-17T18:18:02Z</dcterms:created>
  <dcterms:modified xsi:type="dcterms:W3CDTF">2015-12-14T20:56:37Z</dcterms:modified>
</cp:coreProperties>
</file>