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2D05A-F0CD-4377-AB50-285D5E568EA3}" type="datetimeFigureOut">
              <a:rPr lang="tr-TR" smtClean="0"/>
              <a:t>26.11.2015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2FE27-82C2-4EBB-8BDA-590657EE12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37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/>
              <a:t>www.egitimhane.com 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2FE27-82C2-4EBB-8BDA-590657EE129F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192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9F75050-0E15-4C5B-92B0-66D068882F1F}" type="datetimeFigureOut">
              <a:rPr lang="tr-TR" smtClean="0"/>
              <a:pPr/>
              <a:t>26.11.2015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26.11.2015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9F75050-0E15-4C5B-92B0-66D068882F1F}" type="datetimeFigureOut">
              <a:rPr lang="tr-TR" smtClean="0"/>
              <a:pPr/>
              <a:t>26.11.2015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26.11.2015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26.11.2015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26.11.2015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26.11.2015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9F75050-0E15-4C5B-92B0-66D068882F1F}" type="datetimeFigureOut">
              <a:rPr lang="tr-TR" smtClean="0"/>
              <a:pPr/>
              <a:t>26.11.2015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9F75050-0E15-4C5B-92B0-66D068882F1F}" type="datetimeFigureOut">
              <a:rPr lang="tr-TR" smtClean="0"/>
              <a:pPr/>
              <a:t>26.11.2015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26.11.2015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195736" y="332656"/>
            <a:ext cx="16561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l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79512" y="341040"/>
            <a:ext cx="295232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ka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4572000" y="332656"/>
            <a:ext cx="32403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ka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6732240" y="332656"/>
            <a:ext cx="16561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t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483768" y="332656"/>
            <a:ext cx="136815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l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83568" y="341040"/>
            <a:ext cx="244827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ko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076056" y="332656"/>
            <a:ext cx="273630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ko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6732240" y="332656"/>
            <a:ext cx="208823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t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483768" y="332656"/>
            <a:ext cx="19442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n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83568" y="341040"/>
            <a:ext cx="244827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ko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076056" y="332656"/>
            <a:ext cx="273630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ko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7020272" y="332656"/>
            <a:ext cx="180020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r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483768" y="332656"/>
            <a:ext cx="223224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m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83568" y="341040"/>
            <a:ext cx="244827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ko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076056" y="332656"/>
            <a:ext cx="273630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ko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7020272" y="332656"/>
            <a:ext cx="180020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483768" y="332656"/>
            <a:ext cx="172819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l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83568" y="341040"/>
            <a:ext cx="244827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ku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076056" y="332656"/>
            <a:ext cx="273630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ku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7020272" y="332656"/>
            <a:ext cx="180020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t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699792" y="332656"/>
            <a:ext cx="172819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n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83568" y="341040"/>
            <a:ext cx="244827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ku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076056" y="332656"/>
            <a:ext cx="273630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ku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7164288" y="332656"/>
            <a:ext cx="16561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r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987824" y="332656"/>
            <a:ext cx="14401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m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83568" y="341040"/>
            <a:ext cx="244827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ku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076056" y="332656"/>
            <a:ext cx="273630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ku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7164288" y="332656"/>
            <a:ext cx="16561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635896" y="332656"/>
            <a:ext cx="33123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la</a:t>
            </a:r>
            <a:endParaRPr lang="tr-TR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691680" y="341040"/>
            <a:ext cx="338437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ak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635896" y="332656"/>
            <a:ext cx="410445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ma</a:t>
            </a:r>
            <a:endParaRPr lang="tr-TR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691680" y="341040"/>
            <a:ext cx="338437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ak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275856" y="332656"/>
            <a:ext cx="367240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it</a:t>
            </a:r>
            <a:endParaRPr lang="tr-TR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691680" y="341040"/>
            <a:ext cx="338437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ak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635896" y="332656"/>
            <a:ext cx="37444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ar</a:t>
            </a:r>
            <a:endParaRPr lang="tr-TR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691680" y="341040"/>
            <a:ext cx="338437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ak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195736" y="332656"/>
            <a:ext cx="208823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n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79512" y="341040"/>
            <a:ext cx="295232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ka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4572000" y="332656"/>
            <a:ext cx="32403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ka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6732240" y="332656"/>
            <a:ext cx="19442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r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635896" y="332656"/>
            <a:ext cx="388843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an</a:t>
            </a:r>
            <a:endParaRPr lang="tr-TR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691680" y="341040"/>
            <a:ext cx="338437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ak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635896" y="332656"/>
            <a:ext cx="252028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le</a:t>
            </a:r>
            <a:endParaRPr lang="tr-TR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691680" y="341040"/>
            <a:ext cx="338437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ek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635896" y="332656"/>
            <a:ext cx="252028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ti</a:t>
            </a:r>
            <a:endParaRPr lang="tr-TR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691680" y="341040"/>
            <a:ext cx="338437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ek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635896" y="332656"/>
            <a:ext cx="252028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te</a:t>
            </a:r>
            <a:endParaRPr lang="tr-TR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691680" y="341040"/>
            <a:ext cx="338437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ek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635896" y="332656"/>
            <a:ext cx="316835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en</a:t>
            </a:r>
            <a:endParaRPr lang="tr-TR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691680" y="341040"/>
            <a:ext cx="338437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ek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635896" y="332656"/>
            <a:ext cx="295232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in</a:t>
            </a:r>
            <a:endParaRPr lang="tr-TR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691680" y="341040"/>
            <a:ext cx="338437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ek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635896" y="332656"/>
            <a:ext cx="187220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i</a:t>
            </a:r>
            <a:endParaRPr lang="tr-TR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691680" y="341040"/>
            <a:ext cx="338437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ik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635896" y="332656"/>
            <a:ext cx="316835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la</a:t>
            </a:r>
            <a:endParaRPr lang="tr-TR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691680" y="341040"/>
            <a:ext cx="338437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ok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635896" y="332656"/>
            <a:ext cx="367240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an</a:t>
            </a:r>
            <a:endParaRPr lang="tr-TR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691680" y="341040"/>
            <a:ext cx="338437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ok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635896" y="332656"/>
            <a:ext cx="360040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ur</a:t>
            </a:r>
            <a:endParaRPr lang="tr-TR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691680" y="341040"/>
            <a:ext cx="338437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ok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195736" y="332656"/>
            <a:ext cx="252028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m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79512" y="341040"/>
            <a:ext cx="295232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ka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4572000" y="332656"/>
            <a:ext cx="32403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ka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6732240" y="332656"/>
            <a:ext cx="19442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635896" y="332656"/>
            <a:ext cx="316835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ul</a:t>
            </a:r>
            <a:endParaRPr lang="tr-TR" sz="138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691680" y="341040"/>
            <a:ext cx="338437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ok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195736" y="332656"/>
            <a:ext cx="16561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l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11560" y="341040"/>
            <a:ext cx="252028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ke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004048" y="332656"/>
            <a:ext cx="280831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ke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6732240" y="332656"/>
            <a:ext cx="16561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t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195736" y="332656"/>
            <a:ext cx="208823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n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539552" y="341040"/>
            <a:ext cx="259228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ke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004048" y="332656"/>
            <a:ext cx="280831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ke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6732240" y="332656"/>
            <a:ext cx="19442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r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195736" y="332656"/>
            <a:ext cx="252028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m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11560" y="341040"/>
            <a:ext cx="252028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ke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004048" y="332656"/>
            <a:ext cx="280831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ke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6732240" y="332656"/>
            <a:ext cx="19442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195736" y="332656"/>
            <a:ext cx="16561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l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83568" y="341040"/>
            <a:ext cx="244827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ki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076056" y="332656"/>
            <a:ext cx="273630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ki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6732240" y="332656"/>
            <a:ext cx="16561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t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195736" y="332656"/>
            <a:ext cx="208823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n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83568" y="341040"/>
            <a:ext cx="244827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ki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076056" y="332656"/>
            <a:ext cx="273630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ki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6732240" y="332656"/>
            <a:ext cx="201622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r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699792" y="332656"/>
            <a:ext cx="15121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m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83568" y="341040"/>
            <a:ext cx="244827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ki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076056" y="332656"/>
            <a:ext cx="273630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ki</a:t>
            </a:r>
            <a:endParaRPr lang="tr-TR" sz="13800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6876256" y="332656"/>
            <a:ext cx="172819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380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</a:t>
            </a:r>
            <a:endParaRPr lang="tr-TR" sz="13800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</TotalTime>
  <Words>92</Words>
  <Application>Microsoft Office PowerPoint</Application>
  <PresentationFormat>Ekran Gösterisi (4:3)</PresentationFormat>
  <Paragraphs>92</Paragraphs>
  <Slides>30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Döküm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ilker</cp:lastModifiedBy>
  <cp:revision>3</cp:revision>
  <dcterms:created xsi:type="dcterms:W3CDTF">2013-12-18T17:26:05Z</dcterms:created>
  <dcterms:modified xsi:type="dcterms:W3CDTF">2015-11-26T15:24:41Z</dcterms:modified>
</cp:coreProperties>
</file>