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2D05A-F0CD-4377-AB50-285D5E568EA3}" type="datetimeFigureOut">
              <a:rPr lang="tr-TR" smtClean="0"/>
              <a:t>26.11.2015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2FE27-82C2-4EBB-8BDA-590657EE12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7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www.egitimhane.com 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FE27-82C2-4EBB-8BDA-590657EE129F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9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26.11.2015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79512" y="341040"/>
            <a:ext cx="295232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ka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572000" y="332656"/>
            <a:ext cx="32403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ka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t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483768" y="332656"/>
            <a:ext cx="13681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ko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ko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208823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t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483768" y="332656"/>
            <a:ext cx="19442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n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ko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ko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7020272" y="332656"/>
            <a:ext cx="18002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r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483768" y="332656"/>
            <a:ext cx="223224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m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ko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ko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7020272" y="332656"/>
            <a:ext cx="18002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483768" y="332656"/>
            <a:ext cx="17281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ku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ku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7020272" y="332656"/>
            <a:ext cx="18002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t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699792" y="332656"/>
            <a:ext cx="17281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n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ku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ku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7164288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r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987824" y="332656"/>
            <a:ext cx="14401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m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ku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ku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7164288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3123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la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410445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ma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275856" y="332656"/>
            <a:ext cx="3672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it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7444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ar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208823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n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79512" y="341040"/>
            <a:ext cx="295232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ka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572000" y="332656"/>
            <a:ext cx="32403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ka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19442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r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88843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an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25202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le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ek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25202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ti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ek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25202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te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ek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1683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en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ek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295232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in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ek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18722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i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ik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1683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la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ok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672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an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ok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6004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ur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ok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25202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m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79512" y="341040"/>
            <a:ext cx="295232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ka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572000" y="332656"/>
            <a:ext cx="32403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ka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19442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635896" y="332656"/>
            <a:ext cx="31683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ul</a:t>
            </a:r>
            <a:endParaRPr lang="tr-TR" sz="13800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1691680" y="341040"/>
            <a:ext cx="338437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ok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11560" y="341040"/>
            <a:ext cx="25202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ke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04048" y="332656"/>
            <a:ext cx="280831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ke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t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208823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n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39552" y="341040"/>
            <a:ext cx="25922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ke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04048" y="332656"/>
            <a:ext cx="280831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ke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19442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r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25202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m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11560" y="341040"/>
            <a:ext cx="252028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ke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04048" y="332656"/>
            <a:ext cx="280831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ke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19442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l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ki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ki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16561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t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195736" y="332656"/>
            <a:ext cx="208823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n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ki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ki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732240" y="332656"/>
            <a:ext cx="201622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r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699792" y="332656"/>
            <a:ext cx="15121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m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83568" y="341040"/>
            <a:ext cx="244827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ki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076056" y="332656"/>
            <a:ext cx="273630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ki</a:t>
            </a:r>
            <a:endParaRPr lang="tr-TR" sz="13800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876256" y="332656"/>
            <a:ext cx="17281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38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itchFamily="2" charset="0"/>
              </a:rPr>
              <a:t>k</a:t>
            </a:r>
            <a:endParaRPr lang="tr-TR" sz="13800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92</Words>
  <Application>Microsoft Office PowerPoint</Application>
  <PresentationFormat>Ekran Gösterisi (4:3)</PresentationFormat>
  <Paragraphs>92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Döküm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ilker</cp:lastModifiedBy>
  <cp:revision>3</cp:revision>
  <dcterms:created xsi:type="dcterms:W3CDTF">2013-12-18T17:26:05Z</dcterms:created>
  <dcterms:modified xsi:type="dcterms:W3CDTF">2015-11-26T15:24:41Z</dcterms:modified>
</cp:coreProperties>
</file>