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5" r:id="rId2"/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13" autoAdjust="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547E3-B222-4EE9-8AF1-A5A353DE7001}" type="datetimeFigureOut">
              <a:rPr lang="tr-TR" smtClean="0"/>
              <a:pPr/>
              <a:t>14.12.2015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1D312-8623-41E6-962D-C3A5F554FDC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6541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B2EE-F378-4A99-BB40-883A12817953}" type="datetime1">
              <a:rPr lang="tr-TR" smtClean="0"/>
              <a:t>14.12.2015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404E-9326-42F3-87C3-1A5F443879F1}" type="datetime1">
              <a:rPr lang="tr-TR" smtClean="0"/>
              <a:t>14.12.2015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D00B-9AF4-40E4-B36B-6C66E7A811AC}" type="datetime1">
              <a:rPr lang="tr-TR" smtClean="0"/>
              <a:t>14.12.2015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E796-E609-4BC0-B326-47034596F6CE}" type="datetime1">
              <a:rPr lang="tr-TR" smtClean="0"/>
              <a:t>14.12.2015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EA24-3BDC-42C3-9D51-5415485ED848}" type="datetime1">
              <a:rPr lang="tr-TR" smtClean="0"/>
              <a:t>14.12.2015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9E9F-7798-4D3C-9060-4D601441A3CD}" type="datetime1">
              <a:rPr lang="tr-TR" smtClean="0"/>
              <a:t>14.12.2015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EA35-8EAA-466F-92A0-0849C3B54706}" type="datetime1">
              <a:rPr lang="tr-TR" smtClean="0"/>
              <a:t>14.12.2015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060C-74F4-438D-B26E-CC6A886C43DD}" type="datetime1">
              <a:rPr lang="tr-TR" smtClean="0"/>
              <a:t>14.12.2015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E515-B0F6-4E86-9EB6-C4CD7962F68C}" type="datetime1">
              <a:rPr lang="tr-TR" smtClean="0"/>
              <a:t>14.12.2015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7505-E24F-47CA-B267-B756FFBE062D}" type="datetime1">
              <a:rPr lang="tr-TR" smtClean="0"/>
              <a:t>14.12.2015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C8AA-3593-419E-8BF3-F6064FE00291}" type="datetime1">
              <a:rPr lang="tr-TR" smtClean="0"/>
              <a:t>14.12.2015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F38B7-BF2F-4CFF-99FB-45B327B5A40E}" type="datetime1">
              <a:rPr lang="tr-TR" smtClean="0"/>
              <a:t>14.12.2015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  <p:sndAc>
      <p:stSnd>
        <p:snd r:embed="rId13" name="click.wav"/>
      </p:stSnd>
    </p:sndAc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476672"/>
            <a:ext cx="9144000" cy="3744416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000" dirty="0" smtClean="0">
                <a:solidFill>
                  <a:srgbClr val="FFFF00"/>
                </a:solidFill>
                <a:latin typeface="Hand writing Mutlu" pitchFamily="2" charset="0"/>
              </a:rPr>
              <a:t>K SESİ HECE ÇALIŞMALARI</a:t>
            </a:r>
          </a:p>
          <a:p>
            <a:pPr algn="ctr"/>
            <a:r>
              <a:rPr lang="tr-TR" sz="4000" dirty="0" smtClean="0">
                <a:solidFill>
                  <a:srgbClr val="FFFF00"/>
                </a:solidFill>
                <a:latin typeface="Hand writing Mutlu" pitchFamily="2" charset="0"/>
              </a:rPr>
              <a:t>1/A </a:t>
            </a:r>
            <a:r>
              <a:rPr lang="tr-TR" sz="4000" dirty="0" smtClean="0">
                <a:solidFill>
                  <a:srgbClr val="FFFF00"/>
                </a:solidFill>
                <a:latin typeface="Hand writing Mutlu" pitchFamily="2" charset="0"/>
              </a:rPr>
              <a:t>SINIFI</a:t>
            </a:r>
          </a:p>
          <a:p>
            <a:pPr algn="ctr"/>
            <a:r>
              <a:rPr lang="tr-TR" sz="4000" dirty="0" smtClean="0">
                <a:solidFill>
                  <a:srgbClr val="FFFF00"/>
                </a:solidFill>
                <a:latin typeface="Hand writing Mutlu" pitchFamily="2" charset="0"/>
              </a:rPr>
              <a:t>2015-2016</a:t>
            </a:r>
            <a:endParaRPr lang="tr-TR" sz="4000" dirty="0" smtClean="0">
              <a:solidFill>
                <a:srgbClr val="FFFF00"/>
              </a:solidFill>
              <a:latin typeface="Hand writing Mutlu" pitchFamily="2" charset="0"/>
            </a:endParaRPr>
          </a:p>
          <a:p>
            <a:pPr algn="ctr"/>
            <a:endParaRPr lang="tr-TR" sz="4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www.egitimevi.net</a:t>
            </a:r>
            <a:endParaRPr lang="tr-TR" dirty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395536" y="476672"/>
            <a:ext cx="154766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kar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1907704" y="476672"/>
            <a:ext cx="1368152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ma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3563888" y="476672"/>
            <a:ext cx="1368152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ter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4788024" y="476672"/>
            <a:ext cx="1152128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lik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6156176" y="476672"/>
            <a:ext cx="1512168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kek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7596336" y="476672"/>
            <a:ext cx="1152128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lik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323528" y="1772816"/>
            <a:ext cx="1728192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kim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2051720" y="1772816"/>
            <a:ext cx="165618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lik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5" name="14 Dikdörtgen"/>
          <p:cNvSpPr/>
          <p:nvPr/>
        </p:nvSpPr>
        <p:spPr>
          <a:xfrm>
            <a:off x="4355976" y="1772816"/>
            <a:ext cx="1944216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mak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17" name="16 Dikdörtgen"/>
          <p:cNvSpPr/>
          <p:nvPr/>
        </p:nvSpPr>
        <p:spPr>
          <a:xfrm>
            <a:off x="6876256" y="1772816"/>
            <a:ext cx="165618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mek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395536" y="476672"/>
            <a:ext cx="108012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ta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1475656" y="476672"/>
            <a:ext cx="1224136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ra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2699792" y="476672"/>
            <a:ext cx="180020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mak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4788024" y="476672"/>
            <a:ext cx="1152128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at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5940152" y="476672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la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6876256" y="476672"/>
            <a:ext cx="1728192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mak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755576" y="1772816"/>
            <a:ext cx="1728192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tat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2483768" y="1772816"/>
            <a:ext cx="1872208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mak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5" name="14 Dikdörtgen"/>
          <p:cNvSpPr/>
          <p:nvPr/>
        </p:nvSpPr>
        <p:spPr>
          <a:xfrm>
            <a:off x="4788024" y="1772816"/>
            <a:ext cx="864096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el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17" name="16 Dikdörtgen"/>
          <p:cNvSpPr/>
          <p:nvPr/>
        </p:nvSpPr>
        <p:spPr>
          <a:xfrm>
            <a:off x="5652120" y="1772816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le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8" name="17 Dikdörtgen"/>
          <p:cNvSpPr/>
          <p:nvPr/>
        </p:nvSpPr>
        <p:spPr>
          <a:xfrm>
            <a:off x="6588224" y="1772816"/>
            <a:ext cx="165618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mek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395536" y="476672"/>
            <a:ext cx="129614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un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1691680" y="476672"/>
            <a:ext cx="1008112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la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2699792" y="476672"/>
            <a:ext cx="180020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mak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4788024" y="476672"/>
            <a:ext cx="1152128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ot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5940152" y="476672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la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6876256" y="476672"/>
            <a:ext cx="1728192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mak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1475656" y="1772816"/>
            <a:ext cx="1008112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ek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2483768" y="1772816"/>
            <a:ext cx="1872208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mek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17" name="16 Dikdörtgen"/>
          <p:cNvSpPr/>
          <p:nvPr/>
        </p:nvSpPr>
        <p:spPr>
          <a:xfrm>
            <a:off x="5652120" y="1772816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it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8" name="17 Dikdörtgen"/>
          <p:cNvSpPr/>
          <p:nvPr/>
        </p:nvSpPr>
        <p:spPr>
          <a:xfrm>
            <a:off x="6588224" y="1772816"/>
            <a:ext cx="165618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mek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755576" y="476672"/>
            <a:ext cx="1584176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kir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2339752" y="476672"/>
            <a:ext cx="72008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a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3347864" y="476672"/>
            <a:ext cx="72008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a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4067944" y="476672"/>
            <a:ext cx="1584176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kan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5940152" y="476672"/>
            <a:ext cx="1728192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kar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7596336" y="476672"/>
            <a:ext cx="792088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a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395536" y="1772816"/>
            <a:ext cx="1008112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ta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1403648" y="1772816"/>
            <a:ext cx="72008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17" name="16 Dikdörtgen"/>
          <p:cNvSpPr/>
          <p:nvPr/>
        </p:nvSpPr>
        <p:spPr>
          <a:xfrm>
            <a:off x="2411760" y="1772816"/>
            <a:ext cx="72008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8" name="17 Dikdörtgen"/>
          <p:cNvSpPr/>
          <p:nvPr/>
        </p:nvSpPr>
        <p:spPr>
          <a:xfrm>
            <a:off x="3131840" y="1772816"/>
            <a:ext cx="1152128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on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5" name="14 Dikdörtgen"/>
          <p:cNvSpPr/>
          <p:nvPr/>
        </p:nvSpPr>
        <p:spPr>
          <a:xfrm>
            <a:off x="4499992" y="1772816"/>
            <a:ext cx="72008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9" name="18 Dikdörtgen"/>
          <p:cNvSpPr/>
          <p:nvPr/>
        </p:nvSpPr>
        <p:spPr>
          <a:xfrm>
            <a:off x="5220072" y="1772816"/>
            <a:ext cx="1152128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an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0" name="19 Dikdörtgen"/>
          <p:cNvSpPr/>
          <p:nvPr/>
        </p:nvSpPr>
        <p:spPr>
          <a:xfrm>
            <a:off x="6660232" y="1772816"/>
            <a:ext cx="72008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e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1" name="20 Dikdörtgen"/>
          <p:cNvSpPr/>
          <p:nvPr/>
        </p:nvSpPr>
        <p:spPr>
          <a:xfrm>
            <a:off x="7380312" y="1772816"/>
            <a:ext cx="144016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lek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15" grpId="0" animBg="1"/>
      <p:bldP spid="19" grpId="0" animBg="1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755576" y="476672"/>
            <a:ext cx="1584176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lek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2339752" y="476672"/>
            <a:ext cx="72008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e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3347864" y="476672"/>
            <a:ext cx="72008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e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4067944" y="476672"/>
            <a:ext cx="1584176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nik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5940152" y="476672"/>
            <a:ext cx="165618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kot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7596336" y="476672"/>
            <a:ext cx="792088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a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323528" y="1772816"/>
            <a:ext cx="144016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ker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1763688" y="1772816"/>
            <a:ext cx="504056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e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17" name="16 Dikdörtgen"/>
          <p:cNvSpPr/>
          <p:nvPr/>
        </p:nvSpPr>
        <p:spPr>
          <a:xfrm>
            <a:off x="2411760" y="1772816"/>
            <a:ext cx="57606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e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8" name="17 Dikdörtgen"/>
          <p:cNvSpPr/>
          <p:nvPr/>
        </p:nvSpPr>
        <p:spPr>
          <a:xfrm>
            <a:off x="2987824" y="1772816"/>
            <a:ext cx="1368152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kin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5" name="14 Dikdörtgen"/>
          <p:cNvSpPr/>
          <p:nvPr/>
        </p:nvSpPr>
        <p:spPr>
          <a:xfrm>
            <a:off x="4499992" y="1772816"/>
            <a:ext cx="129614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tok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9" name="18 Dikdörtgen"/>
          <p:cNvSpPr/>
          <p:nvPr/>
        </p:nvSpPr>
        <p:spPr>
          <a:xfrm>
            <a:off x="5796136" y="1772816"/>
            <a:ext cx="648072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a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0" name="19 Dikdörtgen"/>
          <p:cNvSpPr/>
          <p:nvPr/>
        </p:nvSpPr>
        <p:spPr>
          <a:xfrm>
            <a:off x="6660232" y="1772816"/>
            <a:ext cx="72008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1" name="20 Dikdörtgen"/>
          <p:cNvSpPr/>
          <p:nvPr/>
        </p:nvSpPr>
        <p:spPr>
          <a:xfrm>
            <a:off x="7380312" y="1772816"/>
            <a:ext cx="144016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urt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15" grpId="0" animBg="1"/>
      <p:bldP spid="19" grpId="0" animBg="1"/>
      <p:bldP spid="20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39552" y="476672"/>
            <a:ext cx="180020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kor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2339752" y="476672"/>
            <a:ext cx="72008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3347864" y="476672"/>
            <a:ext cx="165618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ter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5004048" y="476672"/>
            <a:ext cx="648072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5940152" y="476672"/>
            <a:ext cx="165618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kor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7596336" y="476672"/>
            <a:ext cx="792088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t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179512" y="1772816"/>
            <a:ext cx="144016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tar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1619672" y="1772816"/>
            <a:ext cx="504056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t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17" name="16 Dikdörtgen"/>
          <p:cNvSpPr/>
          <p:nvPr/>
        </p:nvSpPr>
        <p:spPr>
          <a:xfrm>
            <a:off x="2195736" y="1772816"/>
            <a:ext cx="165618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kar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8" name="17 Dikdörtgen"/>
          <p:cNvSpPr/>
          <p:nvPr/>
        </p:nvSpPr>
        <p:spPr>
          <a:xfrm>
            <a:off x="3851920" y="1772816"/>
            <a:ext cx="504056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t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5" name="14 Dikdörtgen"/>
          <p:cNvSpPr/>
          <p:nvPr/>
        </p:nvSpPr>
        <p:spPr>
          <a:xfrm>
            <a:off x="4427984" y="1772816"/>
            <a:ext cx="165618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mer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9" name="18 Dikdörtgen"/>
          <p:cNvSpPr/>
          <p:nvPr/>
        </p:nvSpPr>
        <p:spPr>
          <a:xfrm>
            <a:off x="6084168" y="1772816"/>
            <a:ext cx="57606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t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0" name="19 Dikdörtgen"/>
          <p:cNvSpPr/>
          <p:nvPr/>
        </p:nvSpPr>
        <p:spPr>
          <a:xfrm>
            <a:off x="6804248" y="1772816"/>
            <a:ext cx="72008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t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1" name="20 Dikdörtgen"/>
          <p:cNvSpPr/>
          <p:nvPr/>
        </p:nvSpPr>
        <p:spPr>
          <a:xfrm>
            <a:off x="7524328" y="1772816"/>
            <a:ext cx="144016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ren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15" grpId="0" animBg="1"/>
      <p:bldP spid="19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467544" y="548680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latin typeface="Hand writing Mutlu" pitchFamily="2" charset="0"/>
              </a:rPr>
              <a:t>e</a:t>
            </a:r>
            <a:endParaRPr lang="tr-TR" sz="6000" dirty="0">
              <a:latin typeface="Hand writing Mutlu" pitchFamily="2" charset="0"/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1403648" y="548680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3419872" y="548680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latin typeface="Hand writing Mutlu" pitchFamily="2" charset="0"/>
              </a:rPr>
              <a:t>a</a:t>
            </a:r>
            <a:endParaRPr lang="tr-TR" sz="6000" dirty="0">
              <a:latin typeface="Hand writing Mutlu" pitchFamily="2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4355976" y="548680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6012160" y="548680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i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6948264" y="548680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2051720" y="1916832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o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2987824" y="1916832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4644008" y="1844824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u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5580112" y="1844824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467544" y="548680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latin typeface="Hand writing Mutlu" pitchFamily="2" charset="0"/>
              </a:rPr>
              <a:t>k</a:t>
            </a:r>
            <a:endParaRPr lang="tr-TR" sz="6000" dirty="0">
              <a:latin typeface="Hand writing Mutlu" pitchFamily="2" charset="0"/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1403648" y="548680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e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3419872" y="548680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latin typeface="Hand writing Mutlu" pitchFamily="2" charset="0"/>
              </a:rPr>
              <a:t>k</a:t>
            </a:r>
            <a:endParaRPr lang="tr-TR" sz="6000" dirty="0">
              <a:latin typeface="Hand writing Mutlu" pitchFamily="2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4355976" y="548680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a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6012160" y="548680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6948264" y="548680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i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2051720" y="1916832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2987824" y="1916832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o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4644008" y="1916832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5580112" y="1916832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u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23528" y="548680"/>
            <a:ext cx="129614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latin typeface="Hand writing Mutlu" pitchFamily="2" charset="0"/>
              </a:rPr>
              <a:t>te</a:t>
            </a:r>
            <a:endParaRPr lang="tr-TR" sz="6000" dirty="0">
              <a:latin typeface="Hand writing Mutlu" pitchFamily="2" charset="0"/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1619672" y="548680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3275856" y="548680"/>
            <a:ext cx="108012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latin typeface="Hand writing Mutlu" pitchFamily="2" charset="0"/>
              </a:rPr>
              <a:t>ta</a:t>
            </a:r>
            <a:endParaRPr lang="tr-TR" sz="6000" dirty="0">
              <a:latin typeface="Hand writing Mutlu" pitchFamily="2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4355976" y="548680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5940152" y="548680"/>
            <a:ext cx="1008112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ti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6948264" y="548680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1907704" y="1916832"/>
            <a:ext cx="108012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to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2987824" y="1916832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4427984" y="1916832"/>
            <a:ext cx="1152128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ko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5580112" y="1916832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467544" y="548680"/>
            <a:ext cx="108012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latin typeface="Hand writing Mutlu" pitchFamily="2" charset="0"/>
              </a:rPr>
              <a:t>ke</a:t>
            </a:r>
            <a:endParaRPr lang="tr-TR" sz="6000" dirty="0">
              <a:latin typeface="Hand writing Mutlu" pitchFamily="2" charset="0"/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1547664" y="548680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3275856" y="548680"/>
            <a:ext cx="108012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latin typeface="Hand writing Mutlu" pitchFamily="2" charset="0"/>
              </a:rPr>
              <a:t>ka</a:t>
            </a:r>
            <a:endParaRPr lang="tr-TR" sz="6000" dirty="0">
              <a:latin typeface="Hand writing Mutlu" pitchFamily="2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4355976" y="548680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l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6228184" y="548680"/>
            <a:ext cx="1368152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ka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7596336" y="548680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t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1619672" y="1916832"/>
            <a:ext cx="1368152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ko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2987824" y="1916832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l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4644008" y="1916832"/>
            <a:ext cx="144016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ko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6084168" y="1916832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t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611560" y="548680"/>
            <a:ext cx="1512168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latin typeface="Hand writing Mutlu" pitchFamily="2" charset="0"/>
              </a:rPr>
              <a:t>kar</a:t>
            </a:r>
            <a:endParaRPr lang="tr-TR" sz="6000" dirty="0">
              <a:latin typeface="Hand writing Mutlu" pitchFamily="2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339752" y="548680"/>
            <a:ext cx="1584176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kek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4139952" y="548680"/>
            <a:ext cx="180020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kon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6156176" y="548680"/>
            <a:ext cx="201622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kan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395536" y="1772816"/>
            <a:ext cx="1944216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kum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2483768" y="1772816"/>
            <a:ext cx="180020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tek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4427984" y="1772816"/>
            <a:ext cx="1944216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tak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6516216" y="1772816"/>
            <a:ext cx="180020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tok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15" name="14 Dikdörtgen"/>
          <p:cNvSpPr/>
          <p:nvPr/>
        </p:nvSpPr>
        <p:spPr>
          <a:xfrm>
            <a:off x="755576" y="2996952"/>
            <a:ext cx="180020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kart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6" name="15 Dikdörtgen"/>
          <p:cNvSpPr/>
          <p:nvPr/>
        </p:nvSpPr>
        <p:spPr>
          <a:xfrm>
            <a:off x="2987824" y="2996952"/>
            <a:ext cx="252028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kurt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7" name="16 Dikdörtgen"/>
          <p:cNvSpPr/>
          <p:nvPr/>
        </p:nvSpPr>
        <p:spPr>
          <a:xfrm>
            <a:off x="5868144" y="2996952"/>
            <a:ext cx="2592288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kork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1520" y="548680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latin typeface="Hand writing Mutlu" pitchFamily="2" charset="0"/>
              </a:rPr>
              <a:t>ke</a:t>
            </a:r>
            <a:endParaRPr lang="tr-TR" sz="6000" dirty="0">
              <a:latin typeface="Hand writing Mutlu" pitchFamily="2" charset="0"/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1187624" y="548680"/>
            <a:ext cx="1872208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man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3131840" y="548680"/>
            <a:ext cx="1152128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latin typeface="Hand writing Mutlu" pitchFamily="2" charset="0"/>
              </a:rPr>
              <a:t>ke</a:t>
            </a:r>
            <a:endParaRPr lang="tr-TR" sz="6000" dirty="0">
              <a:latin typeface="Hand writing Mutlu" pitchFamily="2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4283968" y="548680"/>
            <a:ext cx="1728192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mer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6084168" y="548680"/>
            <a:ext cx="1008112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ke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7092280" y="548680"/>
            <a:ext cx="165618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nar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467544" y="1916832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ke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1403648" y="1916832"/>
            <a:ext cx="180020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mik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3347864" y="1916832"/>
            <a:ext cx="108012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ka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4427984" y="1916832"/>
            <a:ext cx="1512168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lem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13" name="12 Dikdörtgen"/>
          <p:cNvSpPr/>
          <p:nvPr/>
        </p:nvSpPr>
        <p:spPr>
          <a:xfrm>
            <a:off x="6228184" y="1916832"/>
            <a:ext cx="108012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ka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7308304" y="1916832"/>
            <a:ext cx="1224136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ra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23528" y="548680"/>
            <a:ext cx="108012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latin typeface="Hand writing Mutlu" pitchFamily="2" charset="0"/>
              </a:rPr>
              <a:t>ka</a:t>
            </a:r>
            <a:endParaRPr lang="tr-TR" sz="6000" dirty="0">
              <a:latin typeface="Hand writing Mutlu" pitchFamily="2" charset="0"/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1403648" y="548680"/>
            <a:ext cx="1584176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nat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3275856" y="548680"/>
            <a:ext cx="108012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latin typeface="Hand writing Mutlu" pitchFamily="2" charset="0"/>
              </a:rPr>
              <a:t>ka</a:t>
            </a:r>
            <a:endParaRPr lang="tr-TR" sz="6000" dirty="0">
              <a:latin typeface="Hand writing Mutlu" pitchFamily="2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4355976" y="548680"/>
            <a:ext cx="165618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rar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6300192" y="548680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ki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7236296" y="548680"/>
            <a:ext cx="1224136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ra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467544" y="1916832"/>
            <a:ext cx="108012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ki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1547664" y="1916832"/>
            <a:ext cx="1512168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lim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3419872" y="1916832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ki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4355976" y="1916832"/>
            <a:ext cx="1152128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lit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13" name="12 Dikdörtgen"/>
          <p:cNvSpPr/>
          <p:nvPr/>
        </p:nvSpPr>
        <p:spPr>
          <a:xfrm>
            <a:off x="5796136" y="1916832"/>
            <a:ext cx="93610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ki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6732240" y="1916832"/>
            <a:ext cx="1584176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min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539552" y="548680"/>
            <a:ext cx="108012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latin typeface="Hand writing Mutlu" pitchFamily="2" charset="0"/>
              </a:rPr>
              <a:t>ko</a:t>
            </a:r>
            <a:endParaRPr lang="tr-TR" sz="6000" dirty="0">
              <a:latin typeface="Hand writing Mutlu" pitchFamily="2" charset="0"/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1619672" y="548680"/>
            <a:ext cx="1152128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li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3059832" y="548680"/>
            <a:ext cx="108012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latin typeface="Hand writing Mutlu" pitchFamily="2" charset="0"/>
              </a:rPr>
              <a:t>ko</a:t>
            </a:r>
            <a:endParaRPr lang="tr-TR" sz="6000" dirty="0">
              <a:latin typeface="Hand writing Mutlu" pitchFamily="2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4139952" y="548680"/>
            <a:ext cx="1656184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nuk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6012160" y="548680"/>
            <a:ext cx="108012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ko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7092280" y="548680"/>
            <a:ext cx="1584176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mik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323528" y="1916832"/>
            <a:ext cx="108012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ko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1403648" y="1916832"/>
            <a:ext cx="1584176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nut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3131840" y="1916832"/>
            <a:ext cx="1512168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kar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4644008" y="1916832"/>
            <a:ext cx="1368152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tal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6156176" y="1916832"/>
            <a:ext cx="1584176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kar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3" name="1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14" name="13 Dikdörtgen"/>
          <p:cNvSpPr/>
          <p:nvPr/>
        </p:nvSpPr>
        <p:spPr>
          <a:xfrm>
            <a:off x="7740352" y="1916832"/>
            <a:ext cx="1080120" cy="100811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ne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182</Words>
  <Application>Microsoft Office PowerPoint</Application>
  <PresentationFormat>Ekran Gösterisi (4:3)</PresentationFormat>
  <Paragraphs>178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Casper</dc:creator>
  <cp:lastModifiedBy>İhsan Durak</cp:lastModifiedBy>
  <cp:revision>7</cp:revision>
  <dcterms:created xsi:type="dcterms:W3CDTF">2013-12-15T06:29:19Z</dcterms:created>
  <dcterms:modified xsi:type="dcterms:W3CDTF">2015-12-14T21:01:33Z</dcterms:modified>
</cp:coreProperties>
</file>