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6"/>
  </p:notesMasterIdLst>
  <p:sldIdLst>
    <p:sldId id="321" r:id="rId2"/>
    <p:sldId id="256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0" r:id="rId11"/>
    <p:sldId id="261" r:id="rId12"/>
    <p:sldId id="266" r:id="rId13"/>
    <p:sldId id="267" r:id="rId14"/>
    <p:sldId id="268" r:id="rId15"/>
    <p:sldId id="269" r:id="rId16"/>
    <p:sldId id="271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18" r:id="rId52"/>
    <p:sldId id="319" r:id="rId53"/>
    <p:sldId id="320" r:id="rId54"/>
    <p:sldId id="317" r:id="rId5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6" autoAdjust="0"/>
    <p:restoredTop sz="94660"/>
  </p:normalViewPr>
  <p:slideViewPr>
    <p:cSldViewPr>
      <p:cViewPr varScale="1">
        <p:scale>
          <a:sx n="84" d="100"/>
          <a:sy n="84" d="100"/>
        </p:scale>
        <p:origin x="-128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29A13-86FA-4DFD-926E-CEB803193243}" type="datetimeFigureOut">
              <a:rPr lang="tr-TR" smtClean="0"/>
              <a:t>14.12.2015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9E876-637A-4464-B3AC-F9C01B4EC2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977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4452A8A-8F40-43BB-96F6-D76E658C9C3E}" type="datetime1">
              <a:rPr lang="tr-TR" smtClean="0"/>
              <a:t>14.12.2015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B6957-C91A-4E21-B593-C8DC0C3D81BE}" type="datetime1">
              <a:rPr lang="tr-TR" smtClean="0"/>
              <a:t>14.12.2015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294A62-B023-4D97-9120-545E16C227D9}" type="datetime1">
              <a:rPr lang="tr-TR" smtClean="0"/>
              <a:t>14.12.2015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27C57B-DE27-4D0D-819E-6CC487BDD8E6}" type="datetime1">
              <a:rPr lang="tr-TR" smtClean="0"/>
              <a:t>14.12.2015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DA1AD86-864F-416F-83E1-2271B24A6D62}" type="datetime1">
              <a:rPr lang="tr-TR" smtClean="0"/>
              <a:t>14.12.2015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7EF6FD-8622-4136-B36B-48E6892EBB44}" type="datetime1">
              <a:rPr lang="tr-TR" smtClean="0"/>
              <a:t>14.12.2015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DDA795-B8D7-428A-805E-4539A099181F}" type="datetime1">
              <a:rPr lang="tr-TR" smtClean="0"/>
              <a:t>14.12.2015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1225E-ED39-4A00-B914-1E2E7E7E0415}" type="datetime1">
              <a:rPr lang="tr-TR" smtClean="0"/>
              <a:t>14.12.2015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0B2837-B817-492D-A58E-30FBA861BE9C}" type="datetime1">
              <a:rPr lang="tr-TR" smtClean="0"/>
              <a:t>14.12.2015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F9A2405-DF79-4182-99CA-E3C62A834BC0}" type="datetime1">
              <a:rPr lang="tr-TR" smtClean="0"/>
              <a:t>14.12.2015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E84FD8A-D4C4-4D67-8D89-BA1E6AF6E65B}" type="datetime1">
              <a:rPr lang="tr-TR" smtClean="0"/>
              <a:t>14.12.2015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7FBCA8A-56FE-4AE5-905E-098A8DCD40DB}" type="datetime1">
              <a:rPr lang="tr-TR" smtClean="0"/>
              <a:t>14.12.2015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4" name="3 Dikdörtgen"/>
          <p:cNvSpPr/>
          <p:nvPr/>
        </p:nvSpPr>
        <p:spPr>
          <a:xfrm>
            <a:off x="564563" y="404664"/>
            <a:ext cx="8014886" cy="34163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100.Yıl İlkokulu</a:t>
            </a:r>
            <a:endParaRPr lang="tr-TR" sz="54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tr-T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2015-2016</a:t>
            </a:r>
            <a:endParaRPr lang="tr-TR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tr-T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1/A </a:t>
            </a:r>
            <a:r>
              <a:rPr lang="tr-T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Sınıfı</a:t>
            </a:r>
          </a:p>
          <a:p>
            <a:pPr algn="ctr"/>
            <a:r>
              <a:rPr lang="tr-T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K,k sesi </a:t>
            </a:r>
            <a:r>
              <a:rPr lang="tr-TR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Slaytı</a:t>
            </a:r>
            <a:endParaRPr lang="tr-T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923928" y="260648"/>
          <a:ext cx="2088232" cy="4066032"/>
        </p:xfrm>
        <a:graphic>
          <a:graphicData uri="http://schemas.openxmlformats.org/drawingml/2006/table">
            <a:tbl>
              <a:tblPr/>
              <a:tblGrid>
                <a:gridCol w="2088232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o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339752" y="260648"/>
          <a:ext cx="2016224" cy="4066032"/>
        </p:xfrm>
        <a:graphic>
          <a:graphicData uri="http://schemas.openxmlformats.org/drawingml/2006/table">
            <a:tbl>
              <a:tblPr/>
              <a:tblGrid>
                <a:gridCol w="2016224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923928" y="260648"/>
          <a:ext cx="2304256" cy="4066032"/>
        </p:xfrm>
        <a:graphic>
          <a:graphicData uri="http://schemas.openxmlformats.org/drawingml/2006/table">
            <a:tbl>
              <a:tblPr/>
              <a:tblGrid>
                <a:gridCol w="2304256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u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267744" y="260648"/>
          <a:ext cx="1872208" cy="4066032"/>
        </p:xfrm>
        <a:graphic>
          <a:graphicData uri="http://schemas.openxmlformats.org/drawingml/2006/table">
            <a:tbl>
              <a:tblPr/>
              <a:tblGrid>
                <a:gridCol w="1872208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4499992" y="260648"/>
          <a:ext cx="2376264" cy="4066032"/>
        </p:xfrm>
        <a:graphic>
          <a:graphicData uri="http://schemas.openxmlformats.org/drawingml/2006/table">
            <a:tbl>
              <a:tblPr/>
              <a:tblGrid>
                <a:gridCol w="2376264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195736" y="260648"/>
          <a:ext cx="3384376" cy="4066032"/>
        </p:xfrm>
        <a:graphic>
          <a:graphicData uri="http://schemas.openxmlformats.org/drawingml/2006/table">
            <a:tbl>
              <a:tblPr/>
              <a:tblGrid>
                <a:gridCol w="3384376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err="1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te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5076056" y="260648"/>
          <a:ext cx="2160240" cy="4066032"/>
        </p:xfrm>
        <a:graphic>
          <a:graphicData uri="http://schemas.openxmlformats.org/drawingml/2006/table">
            <a:tbl>
              <a:tblPr/>
              <a:tblGrid>
                <a:gridCol w="2160240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123728" y="260648"/>
          <a:ext cx="3456384" cy="4066032"/>
        </p:xfrm>
        <a:graphic>
          <a:graphicData uri="http://schemas.openxmlformats.org/drawingml/2006/table">
            <a:tbl>
              <a:tblPr/>
              <a:tblGrid>
                <a:gridCol w="3456384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ta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5220072" y="260648"/>
          <a:ext cx="2088232" cy="4066032"/>
        </p:xfrm>
        <a:graphic>
          <a:graphicData uri="http://schemas.openxmlformats.org/drawingml/2006/table">
            <a:tbl>
              <a:tblPr/>
              <a:tblGrid>
                <a:gridCol w="2088232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3059832" y="260648"/>
          <a:ext cx="2376264" cy="4066032"/>
        </p:xfrm>
        <a:graphic>
          <a:graphicData uri="http://schemas.openxmlformats.org/drawingml/2006/table">
            <a:tbl>
              <a:tblPr/>
              <a:tblGrid>
                <a:gridCol w="2376264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ti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4932040" y="260648"/>
          <a:ext cx="2016224" cy="4066032"/>
        </p:xfrm>
        <a:graphic>
          <a:graphicData uri="http://schemas.openxmlformats.org/drawingml/2006/table">
            <a:tbl>
              <a:tblPr/>
              <a:tblGrid>
                <a:gridCol w="2016224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051720" y="260648"/>
          <a:ext cx="4176464" cy="4066032"/>
        </p:xfrm>
        <a:graphic>
          <a:graphicData uri="http://schemas.openxmlformats.org/drawingml/2006/table">
            <a:tbl>
              <a:tblPr/>
              <a:tblGrid>
                <a:gridCol w="4176464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err="1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to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5148064" y="260648"/>
          <a:ext cx="1944216" cy="4066032"/>
        </p:xfrm>
        <a:graphic>
          <a:graphicData uri="http://schemas.openxmlformats.org/drawingml/2006/table">
            <a:tbl>
              <a:tblPr/>
              <a:tblGrid>
                <a:gridCol w="1944216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835696" y="260648"/>
          <a:ext cx="3384376" cy="4066032"/>
        </p:xfrm>
        <a:graphic>
          <a:graphicData uri="http://schemas.openxmlformats.org/drawingml/2006/table">
            <a:tbl>
              <a:tblPr/>
              <a:tblGrid>
                <a:gridCol w="3384376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err="1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ko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707904" y="260648"/>
          <a:ext cx="4248472" cy="4066032"/>
        </p:xfrm>
        <a:graphic>
          <a:graphicData uri="http://schemas.openxmlformats.org/drawingml/2006/table">
            <a:tbl>
              <a:tblPr/>
              <a:tblGrid>
                <a:gridCol w="4248472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ek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051720" y="260648"/>
          <a:ext cx="1872208" cy="4066032"/>
        </p:xfrm>
        <a:graphic>
          <a:graphicData uri="http://schemas.openxmlformats.org/drawingml/2006/table">
            <a:tbl>
              <a:tblPr/>
              <a:tblGrid>
                <a:gridCol w="1872208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707904" y="260648"/>
          <a:ext cx="3960440" cy="4066032"/>
        </p:xfrm>
        <a:graphic>
          <a:graphicData uri="http://schemas.openxmlformats.org/drawingml/2006/table">
            <a:tbl>
              <a:tblPr/>
              <a:tblGrid>
                <a:gridCol w="3960440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al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051720" y="260648"/>
          <a:ext cx="1872208" cy="4066032"/>
        </p:xfrm>
        <a:graphic>
          <a:graphicData uri="http://schemas.openxmlformats.org/drawingml/2006/table">
            <a:tbl>
              <a:tblPr/>
              <a:tblGrid>
                <a:gridCol w="1872208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563888" y="260648"/>
          <a:ext cx="4248472" cy="4066032"/>
        </p:xfrm>
        <a:graphic>
          <a:graphicData uri="http://schemas.openxmlformats.org/drawingml/2006/table">
            <a:tbl>
              <a:tblPr/>
              <a:tblGrid>
                <a:gridCol w="4248472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at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907704" y="260648"/>
          <a:ext cx="2016224" cy="4066032"/>
        </p:xfrm>
        <a:graphic>
          <a:graphicData uri="http://schemas.openxmlformats.org/drawingml/2006/table">
            <a:tbl>
              <a:tblPr/>
              <a:tblGrid>
                <a:gridCol w="2016224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923928" y="260648"/>
          <a:ext cx="1800200" cy="406603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800200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>
                          <a:solidFill>
                            <a:srgbClr val="FFFF00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k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699792" y="260648"/>
          <a:ext cx="1368152" cy="406603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368152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dirty="0">
                          <a:solidFill>
                            <a:schemeClr val="bg1"/>
                          </a:solidFill>
                          <a:latin typeface="Hand writing Mutlu" pitchFamily="2" charset="0"/>
                        </a:rPr>
                        <a:t>e</a:t>
                      </a:r>
                      <a:endParaRPr lang="tr-TR" sz="1000" i="0" dirty="0">
                        <a:solidFill>
                          <a:schemeClr val="bg1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4283968" y="260648"/>
          <a:ext cx="4536504" cy="4066032"/>
        </p:xfrm>
        <a:graphic>
          <a:graphicData uri="http://schemas.openxmlformats.org/drawingml/2006/table">
            <a:tbl>
              <a:tblPr/>
              <a:tblGrid>
                <a:gridCol w="4536504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ol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699792" y="260648"/>
          <a:ext cx="3024336" cy="4066032"/>
        </p:xfrm>
        <a:graphic>
          <a:graphicData uri="http://schemas.openxmlformats.org/drawingml/2006/table">
            <a:tbl>
              <a:tblPr/>
              <a:tblGrid>
                <a:gridCol w="3024336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4139952" y="260648"/>
          <a:ext cx="3024336" cy="4066032"/>
        </p:xfrm>
        <a:graphic>
          <a:graphicData uri="http://schemas.openxmlformats.org/drawingml/2006/table">
            <a:tbl>
              <a:tblPr/>
              <a:tblGrid>
                <a:gridCol w="3024336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ot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483768" y="260648"/>
          <a:ext cx="3528392" cy="4066032"/>
        </p:xfrm>
        <a:graphic>
          <a:graphicData uri="http://schemas.openxmlformats.org/drawingml/2006/table">
            <a:tbl>
              <a:tblPr/>
              <a:tblGrid>
                <a:gridCol w="3528392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4283968" y="0"/>
          <a:ext cx="4464496" cy="4326680"/>
        </p:xfrm>
        <a:graphic>
          <a:graphicData uri="http://schemas.openxmlformats.org/drawingml/2006/table">
            <a:tbl>
              <a:tblPr/>
              <a:tblGrid>
                <a:gridCol w="4464496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ar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627784" y="0"/>
          <a:ext cx="3168352" cy="4326680"/>
        </p:xfrm>
        <a:graphic>
          <a:graphicData uri="http://schemas.openxmlformats.org/drawingml/2006/table">
            <a:tbl>
              <a:tblPr/>
              <a:tblGrid>
                <a:gridCol w="3168352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4283968" y="0"/>
          <a:ext cx="3744416" cy="4326680"/>
        </p:xfrm>
        <a:graphic>
          <a:graphicData uri="http://schemas.openxmlformats.org/drawingml/2006/table">
            <a:tbl>
              <a:tblPr/>
              <a:tblGrid>
                <a:gridCol w="3744416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ek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627784" y="0"/>
          <a:ext cx="2592288" cy="4326680"/>
        </p:xfrm>
        <a:graphic>
          <a:graphicData uri="http://schemas.openxmlformats.org/drawingml/2006/table">
            <a:tbl>
              <a:tblPr/>
              <a:tblGrid>
                <a:gridCol w="2592288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635896" y="0"/>
          <a:ext cx="5040560" cy="4326680"/>
        </p:xfrm>
        <a:graphic>
          <a:graphicData uri="http://schemas.openxmlformats.org/drawingml/2006/table">
            <a:tbl>
              <a:tblPr/>
              <a:tblGrid>
                <a:gridCol w="5040560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on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051720" y="0"/>
          <a:ext cx="2808312" cy="4326680"/>
        </p:xfrm>
        <a:graphic>
          <a:graphicData uri="http://schemas.openxmlformats.org/drawingml/2006/table">
            <a:tbl>
              <a:tblPr/>
              <a:tblGrid>
                <a:gridCol w="2808312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851920" y="0"/>
          <a:ext cx="4752528" cy="4326680"/>
        </p:xfrm>
        <a:graphic>
          <a:graphicData uri="http://schemas.openxmlformats.org/drawingml/2006/table">
            <a:tbl>
              <a:tblPr/>
              <a:tblGrid>
                <a:gridCol w="4752528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an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195736" y="0"/>
          <a:ext cx="3600400" cy="4326680"/>
        </p:xfrm>
        <a:graphic>
          <a:graphicData uri="http://schemas.openxmlformats.org/drawingml/2006/table">
            <a:tbl>
              <a:tblPr/>
              <a:tblGrid>
                <a:gridCol w="3600400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563888" y="0"/>
          <a:ext cx="5328592" cy="4326680"/>
        </p:xfrm>
        <a:graphic>
          <a:graphicData uri="http://schemas.openxmlformats.org/drawingml/2006/table">
            <a:tbl>
              <a:tblPr/>
              <a:tblGrid>
                <a:gridCol w="5328592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um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979712" y="0"/>
          <a:ext cx="1944216" cy="4326680"/>
        </p:xfrm>
        <a:graphic>
          <a:graphicData uri="http://schemas.openxmlformats.org/drawingml/2006/table">
            <a:tbl>
              <a:tblPr/>
              <a:tblGrid>
                <a:gridCol w="1944216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2987824" y="0"/>
          <a:ext cx="5472608" cy="4326680"/>
        </p:xfrm>
        <a:graphic>
          <a:graphicData uri="http://schemas.openxmlformats.org/drawingml/2006/table">
            <a:tbl>
              <a:tblPr/>
              <a:tblGrid>
                <a:gridCol w="5472608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art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331640" y="0"/>
          <a:ext cx="2592288" cy="4326680"/>
        </p:xfrm>
        <a:graphic>
          <a:graphicData uri="http://schemas.openxmlformats.org/drawingml/2006/table">
            <a:tbl>
              <a:tblPr/>
              <a:tblGrid>
                <a:gridCol w="2592288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419872" y="0"/>
          <a:ext cx="5544616" cy="4326680"/>
        </p:xfrm>
        <a:graphic>
          <a:graphicData uri="http://schemas.openxmlformats.org/drawingml/2006/table">
            <a:tbl>
              <a:tblPr/>
              <a:tblGrid>
                <a:gridCol w="5544616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err="1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urt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835696" y="0"/>
          <a:ext cx="2376264" cy="4326680"/>
        </p:xfrm>
        <a:graphic>
          <a:graphicData uri="http://schemas.openxmlformats.org/drawingml/2006/table">
            <a:tbl>
              <a:tblPr/>
              <a:tblGrid>
                <a:gridCol w="2376264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2915816" y="0"/>
          <a:ext cx="5904656" cy="4326680"/>
        </p:xfrm>
        <a:graphic>
          <a:graphicData uri="http://schemas.openxmlformats.org/drawingml/2006/table">
            <a:tbl>
              <a:tblPr/>
              <a:tblGrid>
                <a:gridCol w="5904656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err="1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ork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331640" y="0"/>
          <a:ext cx="1656184" cy="4326680"/>
        </p:xfrm>
        <a:graphic>
          <a:graphicData uri="http://schemas.openxmlformats.org/drawingml/2006/table">
            <a:tbl>
              <a:tblPr/>
              <a:tblGrid>
                <a:gridCol w="1656184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635896" y="260648"/>
          <a:ext cx="2232249" cy="406603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232249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k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763688" y="260648"/>
          <a:ext cx="2088232" cy="406603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088232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chemeClr val="bg1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a</a:t>
                      </a:r>
                      <a:endParaRPr lang="tr-TR" sz="1000" i="0" dirty="0">
                        <a:solidFill>
                          <a:schemeClr val="bg1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347864" y="0"/>
          <a:ext cx="6480720" cy="4326680"/>
        </p:xfrm>
        <a:graphic>
          <a:graphicData uri="http://schemas.openxmlformats.org/drawingml/2006/table">
            <a:tbl>
              <a:tblPr/>
              <a:tblGrid>
                <a:gridCol w="6480720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man</a:t>
                      </a:r>
                      <a:endParaRPr lang="tr-TR" sz="9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971600" y="0"/>
          <a:ext cx="2880320" cy="4326680"/>
        </p:xfrm>
        <a:graphic>
          <a:graphicData uri="http://schemas.openxmlformats.org/drawingml/2006/table">
            <a:tbl>
              <a:tblPr/>
              <a:tblGrid>
                <a:gridCol w="2880320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ke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923928" y="0"/>
          <a:ext cx="5220072" cy="4326680"/>
        </p:xfrm>
        <a:graphic>
          <a:graphicData uri="http://schemas.openxmlformats.org/drawingml/2006/table">
            <a:tbl>
              <a:tblPr/>
              <a:tblGrid>
                <a:gridCol w="5220072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nar</a:t>
                      </a:r>
                      <a:endParaRPr lang="tr-TR" sz="9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619672" y="0"/>
          <a:ext cx="3240360" cy="4326680"/>
        </p:xfrm>
        <a:graphic>
          <a:graphicData uri="http://schemas.openxmlformats.org/drawingml/2006/table">
            <a:tbl>
              <a:tblPr/>
              <a:tblGrid>
                <a:gridCol w="3240360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ke</a:t>
                      </a:r>
                      <a:endParaRPr lang="tr-TR" sz="9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635896" y="0"/>
          <a:ext cx="5040560" cy="4326680"/>
        </p:xfrm>
        <a:graphic>
          <a:graphicData uri="http://schemas.openxmlformats.org/drawingml/2006/table">
            <a:tbl>
              <a:tblPr/>
              <a:tblGrid>
                <a:gridCol w="5040560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mer</a:t>
                      </a:r>
                      <a:endParaRPr lang="tr-TR" sz="9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043608" y="0"/>
          <a:ext cx="2880320" cy="4326680"/>
        </p:xfrm>
        <a:graphic>
          <a:graphicData uri="http://schemas.openxmlformats.org/drawingml/2006/table">
            <a:tbl>
              <a:tblPr/>
              <a:tblGrid>
                <a:gridCol w="2880320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ke</a:t>
                      </a:r>
                      <a:endParaRPr lang="tr-TR" sz="9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779912" y="0"/>
          <a:ext cx="4896544" cy="4326680"/>
        </p:xfrm>
        <a:graphic>
          <a:graphicData uri="http://schemas.openxmlformats.org/drawingml/2006/table">
            <a:tbl>
              <a:tblPr/>
              <a:tblGrid>
                <a:gridCol w="4896544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mik</a:t>
                      </a:r>
                      <a:endParaRPr lang="tr-TR" sz="9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403648" y="0"/>
          <a:ext cx="4392488" cy="4326680"/>
        </p:xfrm>
        <a:graphic>
          <a:graphicData uri="http://schemas.openxmlformats.org/drawingml/2006/table">
            <a:tbl>
              <a:tblPr/>
              <a:tblGrid>
                <a:gridCol w="4392488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ke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4716016" y="0"/>
          <a:ext cx="3960440" cy="4326680"/>
        </p:xfrm>
        <a:graphic>
          <a:graphicData uri="http://schemas.openxmlformats.org/drawingml/2006/table">
            <a:tbl>
              <a:tblPr/>
              <a:tblGrid>
                <a:gridCol w="3960440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ra</a:t>
                      </a:r>
                      <a:endParaRPr lang="tr-TR" sz="9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835696" y="0"/>
          <a:ext cx="3240360" cy="4326680"/>
        </p:xfrm>
        <a:graphic>
          <a:graphicData uri="http://schemas.openxmlformats.org/drawingml/2006/table">
            <a:tbl>
              <a:tblPr/>
              <a:tblGrid>
                <a:gridCol w="3240360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ka</a:t>
                      </a:r>
                      <a:endParaRPr lang="tr-TR" sz="9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635896" y="0"/>
          <a:ext cx="4752528" cy="4326680"/>
        </p:xfrm>
        <a:graphic>
          <a:graphicData uri="http://schemas.openxmlformats.org/drawingml/2006/table">
            <a:tbl>
              <a:tblPr/>
              <a:tblGrid>
                <a:gridCol w="4752528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solidFill>
                            <a:schemeClr val="bg1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lem</a:t>
                      </a:r>
                      <a:endParaRPr lang="tr-TR" sz="900" i="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755576" y="0"/>
          <a:ext cx="3024336" cy="4326680"/>
        </p:xfrm>
        <a:graphic>
          <a:graphicData uri="http://schemas.openxmlformats.org/drawingml/2006/table">
            <a:tbl>
              <a:tblPr/>
              <a:tblGrid>
                <a:gridCol w="3024336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ka</a:t>
                      </a:r>
                      <a:endParaRPr lang="tr-TR" sz="9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4139952" y="0"/>
          <a:ext cx="4680520" cy="4326680"/>
        </p:xfrm>
        <a:graphic>
          <a:graphicData uri="http://schemas.openxmlformats.org/drawingml/2006/table">
            <a:tbl>
              <a:tblPr/>
              <a:tblGrid>
                <a:gridCol w="4680520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nat</a:t>
                      </a:r>
                      <a:endParaRPr lang="tr-TR" sz="9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259632" y="0"/>
          <a:ext cx="3384376" cy="4326680"/>
        </p:xfrm>
        <a:graphic>
          <a:graphicData uri="http://schemas.openxmlformats.org/drawingml/2006/table">
            <a:tbl>
              <a:tblPr/>
              <a:tblGrid>
                <a:gridCol w="3384376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ka</a:t>
                      </a:r>
                      <a:endParaRPr lang="tr-TR" sz="9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995936" y="0"/>
          <a:ext cx="4896544" cy="4326680"/>
        </p:xfrm>
        <a:graphic>
          <a:graphicData uri="http://schemas.openxmlformats.org/drawingml/2006/table">
            <a:tbl>
              <a:tblPr/>
              <a:tblGrid>
                <a:gridCol w="4896544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nar</a:t>
                      </a:r>
                      <a:endParaRPr lang="tr-TR" sz="9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115616" y="0"/>
          <a:ext cx="3384376" cy="4326680"/>
        </p:xfrm>
        <a:graphic>
          <a:graphicData uri="http://schemas.openxmlformats.org/drawingml/2006/table">
            <a:tbl>
              <a:tblPr/>
              <a:tblGrid>
                <a:gridCol w="3384376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ka</a:t>
                      </a:r>
                      <a:endParaRPr lang="tr-TR" sz="9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4499992" y="0"/>
          <a:ext cx="3960440" cy="4326680"/>
        </p:xfrm>
        <a:graphic>
          <a:graphicData uri="http://schemas.openxmlformats.org/drawingml/2006/table">
            <a:tbl>
              <a:tblPr/>
              <a:tblGrid>
                <a:gridCol w="3960440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err="1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ra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763688" y="0"/>
          <a:ext cx="4032448" cy="4326680"/>
        </p:xfrm>
        <a:graphic>
          <a:graphicData uri="http://schemas.openxmlformats.org/drawingml/2006/table">
            <a:tbl>
              <a:tblPr/>
              <a:tblGrid>
                <a:gridCol w="4032448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ki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4067944" y="0"/>
          <a:ext cx="4824536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824536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dirty="0" err="1" smtClean="0">
                          <a:solidFill>
                            <a:schemeClr val="bg1"/>
                          </a:solidFill>
                          <a:latin typeface="Hand writing Mutlu" pitchFamily="2" charset="0"/>
                        </a:rPr>
                        <a:t>lim</a:t>
                      </a:r>
                      <a:endParaRPr lang="tr-TR" sz="1000" i="0" dirty="0">
                        <a:solidFill>
                          <a:schemeClr val="bg1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331640" y="0"/>
          <a:ext cx="3960440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960440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ki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203848" y="260648"/>
          <a:ext cx="2253701" cy="4066032"/>
        </p:xfrm>
        <a:graphic>
          <a:graphicData uri="http://schemas.openxmlformats.org/drawingml/2006/table">
            <a:tbl>
              <a:tblPr/>
              <a:tblGrid>
                <a:gridCol w="2253701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051720" y="260648"/>
          <a:ext cx="1872208" cy="4066032"/>
        </p:xfrm>
        <a:graphic>
          <a:graphicData uri="http://schemas.openxmlformats.org/drawingml/2006/table">
            <a:tbl>
              <a:tblPr/>
              <a:tblGrid>
                <a:gridCol w="1872208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i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4716016" y="0"/>
          <a:ext cx="4248472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248472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err="1" smtClean="0">
                          <a:solidFill>
                            <a:schemeClr val="bg1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lit</a:t>
                      </a:r>
                      <a:endParaRPr lang="tr-TR" sz="1000" i="0" dirty="0">
                        <a:solidFill>
                          <a:schemeClr val="bg1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979712" y="0"/>
          <a:ext cx="3168352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168352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ki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419872" y="0"/>
          <a:ext cx="5724128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724128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solidFill>
                            <a:schemeClr val="bg1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min</a:t>
                      </a:r>
                      <a:endParaRPr lang="tr-TR" sz="900" i="0" dirty="0">
                        <a:solidFill>
                          <a:schemeClr val="bg1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115616" y="0"/>
          <a:ext cx="4176464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176464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smtClean="0">
                          <a:solidFill>
                            <a:srgbClr val="FFFF00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ki</a:t>
                      </a:r>
                      <a:endParaRPr lang="tr-TR" sz="900" i="0" dirty="0">
                        <a:solidFill>
                          <a:srgbClr val="FFFF00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4788024" y="0"/>
          <a:ext cx="3600400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600400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err="1" smtClean="0">
                          <a:solidFill>
                            <a:schemeClr val="bg1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li</a:t>
                      </a:r>
                      <a:endParaRPr lang="tr-TR" sz="1000" i="0" dirty="0">
                        <a:solidFill>
                          <a:schemeClr val="bg1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547664" y="0"/>
          <a:ext cx="3528392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528392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err="1" smtClean="0">
                          <a:solidFill>
                            <a:srgbClr val="FFFF00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ko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563888" y="0"/>
          <a:ext cx="5580112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580112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solidFill>
                            <a:schemeClr val="bg1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nuk</a:t>
                      </a:r>
                      <a:endParaRPr lang="tr-TR" sz="900" i="0" dirty="0">
                        <a:solidFill>
                          <a:schemeClr val="bg1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827584" y="0"/>
          <a:ext cx="4464496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464496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latin typeface="Hand writing Mutlu" pitchFamily="2" charset="0"/>
                          <a:ea typeface="+mn-ea"/>
                          <a:cs typeface="+mn-cs"/>
                        </a:rPr>
                        <a:t>ko</a:t>
                      </a:r>
                      <a:endParaRPr lang="tr-TR" sz="900" i="0" dirty="0"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851920" y="0"/>
          <a:ext cx="5292080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292080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solidFill>
                            <a:schemeClr val="bg1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mik</a:t>
                      </a:r>
                      <a:endParaRPr lang="tr-TR" sz="900" i="0" dirty="0">
                        <a:solidFill>
                          <a:schemeClr val="bg1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115616" y="0"/>
          <a:ext cx="4176464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176464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solidFill>
                            <a:srgbClr val="FFFF00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ko</a:t>
                      </a:r>
                      <a:endParaRPr lang="tr-TR" sz="900" i="0" dirty="0">
                        <a:solidFill>
                          <a:srgbClr val="FFFF00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779912" y="0"/>
          <a:ext cx="4968552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968552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solidFill>
                            <a:schemeClr val="bg1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nut</a:t>
                      </a:r>
                      <a:endParaRPr lang="tr-TR" sz="900" i="0" dirty="0">
                        <a:solidFill>
                          <a:schemeClr val="bg1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043608" y="0"/>
          <a:ext cx="4032448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032448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solidFill>
                            <a:srgbClr val="FFFF00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ko</a:t>
                      </a:r>
                      <a:endParaRPr lang="tr-TR" sz="900" i="0" dirty="0">
                        <a:solidFill>
                          <a:srgbClr val="FFFF00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4572000" y="0"/>
          <a:ext cx="3816424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816424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solidFill>
                            <a:schemeClr val="bg1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tal</a:t>
                      </a:r>
                      <a:endParaRPr lang="tr-TR" sz="900" i="0" dirty="0">
                        <a:solidFill>
                          <a:schemeClr val="bg1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323528" y="0"/>
          <a:ext cx="4752528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752528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smtClean="0">
                          <a:latin typeface="Hand writing Mutlu" pitchFamily="2" charset="0"/>
                          <a:ea typeface="+mn-ea"/>
                          <a:cs typeface="+mn-cs"/>
                        </a:rPr>
                        <a:t>kar</a:t>
                      </a:r>
                      <a:endParaRPr lang="tr-TR" sz="900" i="0" dirty="0"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5220072" y="0"/>
          <a:ext cx="3923928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923928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smtClean="0">
                          <a:solidFill>
                            <a:schemeClr val="bg1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ne</a:t>
                      </a:r>
                      <a:endParaRPr lang="tr-TR" sz="900" i="0" dirty="0">
                        <a:solidFill>
                          <a:schemeClr val="bg1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899592" y="0"/>
          <a:ext cx="5184576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184576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smtClean="0">
                          <a:latin typeface="Hand writing Mutlu" pitchFamily="2" charset="0"/>
                          <a:ea typeface="+mn-ea"/>
                          <a:cs typeface="+mn-cs"/>
                        </a:rPr>
                        <a:t>kar</a:t>
                      </a:r>
                      <a:endParaRPr lang="tr-TR" sz="900" i="0" dirty="0"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4788024" y="0"/>
          <a:ext cx="4355976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355976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smtClean="0">
                          <a:solidFill>
                            <a:schemeClr val="bg1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ton</a:t>
                      </a:r>
                      <a:endParaRPr lang="tr-TR" sz="900" i="0" dirty="0">
                        <a:solidFill>
                          <a:schemeClr val="bg1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467544" y="0"/>
          <a:ext cx="4608512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608512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smtClean="0">
                          <a:latin typeface="Hand writing Mutlu" pitchFamily="2" charset="0"/>
                          <a:ea typeface="+mn-ea"/>
                          <a:cs typeface="+mn-cs"/>
                        </a:rPr>
                        <a:t>kar</a:t>
                      </a:r>
                      <a:endParaRPr lang="tr-TR" sz="900" i="0" dirty="0"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4644008" y="0"/>
          <a:ext cx="3744416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744416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err="1" smtClean="0">
                          <a:solidFill>
                            <a:schemeClr val="bg1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ma</a:t>
                      </a:r>
                      <a:endParaRPr lang="tr-TR" sz="900" i="0" dirty="0">
                        <a:solidFill>
                          <a:schemeClr val="bg1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323528" y="0"/>
          <a:ext cx="4752528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752528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9300" i="0" dirty="0" smtClean="0">
                          <a:latin typeface="Hand writing Mutlu" pitchFamily="2" charset="0"/>
                          <a:ea typeface="+mn-ea"/>
                          <a:cs typeface="+mn-cs"/>
                        </a:rPr>
                        <a:t>kar</a:t>
                      </a:r>
                      <a:endParaRPr lang="tr-TR" sz="16100" i="0" dirty="0"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4427984" y="260648"/>
          <a:ext cx="2088232" cy="4066032"/>
        </p:xfrm>
        <a:graphic>
          <a:graphicData uri="http://schemas.openxmlformats.org/drawingml/2006/table">
            <a:tbl>
              <a:tblPr/>
              <a:tblGrid>
                <a:gridCol w="2088232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843808" y="260648"/>
          <a:ext cx="1584176" cy="4066032"/>
        </p:xfrm>
        <a:graphic>
          <a:graphicData uri="http://schemas.openxmlformats.org/drawingml/2006/table">
            <a:tbl>
              <a:tblPr/>
              <a:tblGrid>
                <a:gridCol w="1584176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o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2267744" y="0"/>
          <a:ext cx="3600400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600400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100" i="0" dirty="0" err="1" smtClean="0">
                          <a:solidFill>
                            <a:schemeClr val="bg1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ra</a:t>
                      </a:r>
                      <a:endParaRPr lang="tr-TR" sz="800" i="0" dirty="0">
                        <a:solidFill>
                          <a:schemeClr val="bg1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79512" y="0"/>
          <a:ext cx="3384376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384376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100" i="0" dirty="0" smtClean="0">
                          <a:latin typeface="Hand writing Mutlu" pitchFamily="2" charset="0"/>
                          <a:ea typeface="+mn-ea"/>
                          <a:cs typeface="+mn-cs"/>
                        </a:rPr>
                        <a:t>ta</a:t>
                      </a:r>
                      <a:endParaRPr lang="tr-TR" sz="800" i="0" dirty="0"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4716016" y="0"/>
          <a:ext cx="4608512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608512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100" i="0" dirty="0" err="1" smtClean="0">
                          <a:solidFill>
                            <a:schemeClr val="tx1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mak</a:t>
                      </a:r>
                      <a:endParaRPr lang="tr-TR" sz="800" i="0" dirty="0">
                        <a:solidFill>
                          <a:schemeClr val="tx1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2699792" y="0"/>
          <a:ext cx="3168352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168352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100" i="0" dirty="0" smtClean="0">
                          <a:solidFill>
                            <a:schemeClr val="bg1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la</a:t>
                      </a:r>
                      <a:endParaRPr lang="tr-TR" sz="800" i="0" dirty="0">
                        <a:solidFill>
                          <a:schemeClr val="bg1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611560" y="0"/>
          <a:ext cx="2952328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952328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100" i="0" dirty="0" smtClean="0">
                          <a:latin typeface="Hand writing Mutlu" pitchFamily="2" charset="0"/>
                          <a:ea typeface="+mn-ea"/>
                          <a:cs typeface="+mn-cs"/>
                        </a:rPr>
                        <a:t>at</a:t>
                      </a:r>
                      <a:endParaRPr lang="tr-TR" sz="800" i="0" dirty="0"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4716016" y="0"/>
          <a:ext cx="4608512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608512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100" i="0" dirty="0" err="1" smtClean="0">
                          <a:solidFill>
                            <a:schemeClr val="tx1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mak</a:t>
                      </a:r>
                      <a:endParaRPr lang="tr-TR" sz="800" i="0" dirty="0">
                        <a:solidFill>
                          <a:schemeClr val="tx1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203848" y="0"/>
          <a:ext cx="2664296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664296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100" i="0" dirty="0" err="1" smtClean="0">
                          <a:solidFill>
                            <a:schemeClr val="bg1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le</a:t>
                      </a:r>
                      <a:endParaRPr lang="tr-TR" sz="800" i="0" dirty="0">
                        <a:solidFill>
                          <a:schemeClr val="bg1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619672" y="0"/>
          <a:ext cx="1872208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872208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100" i="0" dirty="0" smtClean="0">
                          <a:latin typeface="Hand writing Mutlu" pitchFamily="2" charset="0"/>
                          <a:ea typeface="+mn-ea"/>
                          <a:cs typeface="+mn-cs"/>
                        </a:rPr>
                        <a:t>el</a:t>
                      </a:r>
                      <a:endParaRPr lang="tr-TR" sz="800" i="0" dirty="0"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4716016" y="0"/>
          <a:ext cx="4608512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608512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100" i="0" dirty="0" err="1" smtClean="0">
                          <a:solidFill>
                            <a:schemeClr val="tx1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mek</a:t>
                      </a:r>
                      <a:endParaRPr lang="tr-TR" sz="800" i="0" dirty="0">
                        <a:solidFill>
                          <a:schemeClr val="tx1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2267744" y="0"/>
          <a:ext cx="3600400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600400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100" i="0" dirty="0" err="1" smtClean="0">
                          <a:solidFill>
                            <a:schemeClr val="bg1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ra</a:t>
                      </a:r>
                      <a:endParaRPr lang="tr-TR" sz="800" i="0" dirty="0">
                        <a:solidFill>
                          <a:schemeClr val="bg1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79512" y="0"/>
          <a:ext cx="3384376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384376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100" i="0" dirty="0" smtClean="0">
                          <a:latin typeface="Hand writing Mutlu" pitchFamily="2" charset="0"/>
                          <a:ea typeface="+mn-ea"/>
                          <a:cs typeface="+mn-cs"/>
                        </a:rPr>
                        <a:t>ta</a:t>
                      </a:r>
                      <a:endParaRPr lang="tr-TR" sz="800" i="0" dirty="0"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4716016" y="0"/>
          <a:ext cx="4608512" cy="43266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608512"/>
              </a:tblGrid>
              <a:tr h="4326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100" i="0" dirty="0" err="1" smtClean="0">
                          <a:solidFill>
                            <a:schemeClr val="tx1"/>
                          </a:solidFill>
                          <a:latin typeface="Hand writing Mutlu" pitchFamily="2" charset="0"/>
                          <a:ea typeface="+mn-ea"/>
                          <a:cs typeface="+mn-cs"/>
                        </a:rPr>
                        <a:t>mak</a:t>
                      </a:r>
                      <a:endParaRPr lang="tr-TR" sz="800" i="0" dirty="0">
                        <a:solidFill>
                          <a:schemeClr val="tx1"/>
                        </a:solidFill>
                        <a:latin typeface="Hand writing Mutlu" pitchFamily="2" charset="0"/>
                        <a:ea typeface="Calibri"/>
                        <a:cs typeface="Times New Roman"/>
                      </a:endParaRPr>
                    </a:p>
                  </a:txBody>
                  <a:tcPr marL="63610" marR="63610" marT="0" marB="0"/>
                </a:tc>
              </a:tr>
            </a:tbl>
          </a:graphicData>
        </a:graphic>
      </p:graphicFrame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915816" y="764704"/>
            <a:ext cx="3321743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6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son</a:t>
            </a:r>
            <a:endParaRPr lang="tr-TR" sz="16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4283968" y="260648"/>
          <a:ext cx="1944216" cy="4066032"/>
        </p:xfrm>
        <a:graphic>
          <a:graphicData uri="http://schemas.openxmlformats.org/drawingml/2006/table">
            <a:tbl>
              <a:tblPr/>
              <a:tblGrid>
                <a:gridCol w="1944216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267744" y="260648"/>
          <a:ext cx="2376264" cy="4066032"/>
        </p:xfrm>
        <a:graphic>
          <a:graphicData uri="http://schemas.openxmlformats.org/drawingml/2006/table">
            <a:tbl>
              <a:tblPr/>
              <a:tblGrid>
                <a:gridCol w="2376264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u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779912" y="260648"/>
          <a:ext cx="2232248" cy="4066032"/>
        </p:xfrm>
        <a:graphic>
          <a:graphicData uri="http://schemas.openxmlformats.org/drawingml/2006/table">
            <a:tbl>
              <a:tblPr/>
              <a:tblGrid>
                <a:gridCol w="2232248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e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123728" y="260648"/>
          <a:ext cx="2664296" cy="4066032"/>
        </p:xfrm>
        <a:graphic>
          <a:graphicData uri="http://schemas.openxmlformats.org/drawingml/2006/table">
            <a:tbl>
              <a:tblPr/>
              <a:tblGrid>
                <a:gridCol w="2664296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3923928" y="260648"/>
          <a:ext cx="2304256" cy="4066032"/>
        </p:xfrm>
        <a:graphic>
          <a:graphicData uri="http://schemas.openxmlformats.org/drawingml/2006/table">
            <a:tbl>
              <a:tblPr/>
              <a:tblGrid>
                <a:gridCol w="2304256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a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339752" y="260648"/>
          <a:ext cx="1800200" cy="4066032"/>
        </p:xfrm>
        <a:graphic>
          <a:graphicData uri="http://schemas.openxmlformats.org/drawingml/2006/table">
            <a:tbl>
              <a:tblPr/>
              <a:tblGrid>
                <a:gridCol w="1800200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4499992" y="260648"/>
          <a:ext cx="2088232" cy="4066032"/>
        </p:xfrm>
        <a:graphic>
          <a:graphicData uri="http://schemas.openxmlformats.org/drawingml/2006/table">
            <a:tbl>
              <a:tblPr/>
              <a:tblGrid>
                <a:gridCol w="2088232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FFFF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i</a:t>
                      </a:r>
                      <a:endParaRPr lang="tr-TR" sz="1000" i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2843808" y="260648"/>
          <a:ext cx="2304256" cy="4066032"/>
        </p:xfrm>
        <a:graphic>
          <a:graphicData uri="http://schemas.openxmlformats.org/drawingml/2006/table">
            <a:tbl>
              <a:tblPr/>
              <a:tblGrid>
                <a:gridCol w="2304256"/>
              </a:tblGrid>
              <a:tr h="4064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3200" i="0" dirty="0" smtClean="0">
                          <a:solidFill>
                            <a:srgbClr val="000000"/>
                          </a:solidFill>
                          <a:latin typeface="Hand writing Mutlu"/>
                          <a:ea typeface="Calibri"/>
                          <a:cs typeface="Times New Roman"/>
                        </a:rPr>
                        <a:t>k</a:t>
                      </a:r>
                      <a:endParaRPr lang="tr-TR" sz="10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10" marR="6361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117</TotalTime>
  <Words>171</Words>
  <Application>Microsoft Office PowerPoint</Application>
  <PresentationFormat>Ekran Gösterisi (4:3)</PresentationFormat>
  <Paragraphs>167</Paragraphs>
  <Slides>54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54</vt:i4>
      </vt:variant>
    </vt:vector>
  </HeadingPairs>
  <TitlesOfParts>
    <vt:vector size="55" baseType="lpstr">
      <vt:lpstr>Döküm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İhsan Durak</cp:lastModifiedBy>
  <cp:revision>9</cp:revision>
  <dcterms:created xsi:type="dcterms:W3CDTF">2013-11-19T05:00:54Z</dcterms:created>
  <dcterms:modified xsi:type="dcterms:W3CDTF">2015-12-14T20:58:28Z</dcterms:modified>
</cp:coreProperties>
</file>