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67544" y="404664"/>
            <a:ext cx="5040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971600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97971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69979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63589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35597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536408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08416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702027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774035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46754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118762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212372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284380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385192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457200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Dikdörtgen"/>
          <p:cNvSpPr/>
          <p:nvPr/>
        </p:nvSpPr>
        <p:spPr>
          <a:xfrm>
            <a:off x="558011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630019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Dikdörtgen"/>
          <p:cNvSpPr/>
          <p:nvPr/>
        </p:nvSpPr>
        <p:spPr>
          <a:xfrm>
            <a:off x="723629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795637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67544" y="404664"/>
            <a:ext cx="5040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971600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97971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69979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63589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35597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536408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08416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702027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774035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46754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118762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212372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284380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385192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457200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Dikdörtgen"/>
          <p:cNvSpPr/>
          <p:nvPr/>
        </p:nvSpPr>
        <p:spPr>
          <a:xfrm>
            <a:off x="558011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630019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Dikdörtgen"/>
          <p:cNvSpPr/>
          <p:nvPr/>
        </p:nvSpPr>
        <p:spPr>
          <a:xfrm>
            <a:off x="723629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795637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67544" y="404664"/>
            <a:ext cx="5040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971600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97971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69979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63589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35597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536408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08416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702027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774035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46754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118762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212372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284380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385192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457200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Dikdörtgen"/>
          <p:cNvSpPr/>
          <p:nvPr/>
        </p:nvSpPr>
        <p:spPr>
          <a:xfrm>
            <a:off x="558011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630019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Dikdörtgen"/>
          <p:cNvSpPr/>
          <p:nvPr/>
        </p:nvSpPr>
        <p:spPr>
          <a:xfrm>
            <a:off x="723629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795637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67544" y="404664"/>
            <a:ext cx="5040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971600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97971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69979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63589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35597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536408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08416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702027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774035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46754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118762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212372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284380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385192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457200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Dikdörtgen"/>
          <p:cNvSpPr/>
          <p:nvPr/>
        </p:nvSpPr>
        <p:spPr>
          <a:xfrm>
            <a:off x="558011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630019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Dikdörtgen"/>
          <p:cNvSpPr/>
          <p:nvPr/>
        </p:nvSpPr>
        <p:spPr>
          <a:xfrm>
            <a:off x="723629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795637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67544" y="404664"/>
            <a:ext cx="5040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971600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97971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69979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63589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355976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536408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084168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702027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7740352" y="404664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46754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1187624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212372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2843808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385192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4572000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Dikdörtgen"/>
          <p:cNvSpPr/>
          <p:nvPr/>
        </p:nvSpPr>
        <p:spPr>
          <a:xfrm>
            <a:off x="558011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6300192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6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4" name="23 Dikdörtgen"/>
          <p:cNvSpPr/>
          <p:nvPr/>
        </p:nvSpPr>
        <p:spPr>
          <a:xfrm>
            <a:off x="723629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5" name="24 Dikdörtgen"/>
          <p:cNvSpPr/>
          <p:nvPr/>
        </p:nvSpPr>
        <p:spPr>
          <a:xfrm>
            <a:off x="7956376" y="1700808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600" dirty="0" smtClean="0">
                <a:solidFill>
                  <a:schemeClr val="tx1"/>
                </a:solidFill>
                <a:latin typeface="Hand writing Mutlu" pitchFamily="2" charset="0"/>
              </a:rPr>
              <a:t>u</a:t>
            </a:r>
            <a:endParaRPr lang="tr-TR" sz="66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Ekran Gösterisi (4:3)</PresentationFormat>
  <Paragraphs>100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Casper</cp:lastModifiedBy>
  <cp:revision>2</cp:revision>
  <dcterms:created xsi:type="dcterms:W3CDTF">2013-12-16T18:45:21Z</dcterms:created>
  <dcterms:modified xsi:type="dcterms:W3CDTF">2013-12-16T19:32:09Z</dcterms:modified>
</cp:coreProperties>
</file>