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713" autoAdjust="0"/>
  </p:normalViewPr>
  <p:slideViewPr>
    <p:cSldViewPr>
      <p:cViewPr varScale="1">
        <p:scale>
          <a:sx n="59" d="100"/>
          <a:sy n="59" d="100"/>
        </p:scale>
        <p:origin x="-82" y="-10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19.12.2013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19.12.2013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19.12.2013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19.12.2013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19.12.2013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19.12.2013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19.12.2013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19.12.2013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19.12.2013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19.12.2013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19.12.2013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19.12.2013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3059832" y="764704"/>
            <a:ext cx="2803973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115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k</a:t>
            </a:r>
            <a:r>
              <a:rPr lang="tr-TR" sz="115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nd writing Mutlu" pitchFamily="2" charset="0"/>
              </a:rPr>
              <a:t>,K</a:t>
            </a:r>
            <a:endParaRPr lang="tr-TR" sz="115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ynı Yan Köşesi Kesik Dikdörtgen"/>
          <p:cNvSpPr/>
          <p:nvPr/>
        </p:nvSpPr>
        <p:spPr>
          <a:xfrm>
            <a:off x="539552" y="476672"/>
            <a:ext cx="1224136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ke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3 Aynı Yan Köşesi Kesik Dikdörtgen"/>
          <p:cNvSpPr/>
          <p:nvPr/>
        </p:nvSpPr>
        <p:spPr>
          <a:xfrm>
            <a:off x="1763688" y="476672"/>
            <a:ext cx="1728192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mer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6" name="5 Aynı Yan Köşesi Kesik Dikdörtgen"/>
          <p:cNvSpPr/>
          <p:nvPr/>
        </p:nvSpPr>
        <p:spPr>
          <a:xfrm>
            <a:off x="5220072" y="476672"/>
            <a:ext cx="1584176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ter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7" name="6 Aynı Yan Köşesi Kesik Dikdörtgen"/>
          <p:cNvSpPr/>
          <p:nvPr/>
        </p:nvSpPr>
        <p:spPr>
          <a:xfrm>
            <a:off x="6804248" y="476672"/>
            <a:ext cx="1296144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lik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8" name="7 Aynı Yan Köşesi Kesik Dikdörtgen"/>
          <p:cNvSpPr/>
          <p:nvPr/>
        </p:nvSpPr>
        <p:spPr>
          <a:xfrm>
            <a:off x="539552" y="1772816"/>
            <a:ext cx="1080120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lo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9" name="8 Aynı Yan Köşesi Kesik Dikdörtgen"/>
          <p:cNvSpPr/>
          <p:nvPr/>
        </p:nvSpPr>
        <p:spPr>
          <a:xfrm>
            <a:off x="1619672" y="1772816"/>
            <a:ext cx="2016224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kum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0" name="9 Aynı Yan Köşesi Kesik Dikdörtgen"/>
          <p:cNvSpPr/>
          <p:nvPr/>
        </p:nvSpPr>
        <p:spPr>
          <a:xfrm>
            <a:off x="5220072" y="1844824"/>
            <a:ext cx="1080120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Te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1" name="10 Aynı Yan Köşesi Kesik Dikdörtgen"/>
          <p:cNvSpPr/>
          <p:nvPr/>
        </p:nvSpPr>
        <p:spPr>
          <a:xfrm>
            <a:off x="6300192" y="1844824"/>
            <a:ext cx="1584176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kin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ynı Yan Köşesi Kesik Dikdörtgen"/>
          <p:cNvSpPr/>
          <p:nvPr/>
        </p:nvSpPr>
        <p:spPr>
          <a:xfrm>
            <a:off x="539552" y="476672"/>
            <a:ext cx="1224136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ki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3 Aynı Yan Köşesi Kesik Dikdörtgen"/>
          <p:cNvSpPr/>
          <p:nvPr/>
        </p:nvSpPr>
        <p:spPr>
          <a:xfrm>
            <a:off x="1763688" y="476672"/>
            <a:ext cx="1296144" cy="914400"/>
          </a:xfrm>
          <a:prstGeom prst="snip2Same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lit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6" name="5 Aynı Yan Köşesi Kesik Dikdörtgen"/>
          <p:cNvSpPr/>
          <p:nvPr/>
        </p:nvSpPr>
        <p:spPr>
          <a:xfrm>
            <a:off x="3707904" y="476672"/>
            <a:ext cx="792088" cy="914400"/>
          </a:xfrm>
          <a:prstGeom prst="snip2Same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o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7" name="6 Aynı Yan Köşesi Kesik Dikdörtgen"/>
          <p:cNvSpPr/>
          <p:nvPr/>
        </p:nvSpPr>
        <p:spPr>
          <a:xfrm>
            <a:off x="4499992" y="476672"/>
            <a:ext cx="1728192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kul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8" name="7 Aynı Yan Köşesi Kesik Dikdörtgen"/>
          <p:cNvSpPr/>
          <p:nvPr/>
        </p:nvSpPr>
        <p:spPr>
          <a:xfrm>
            <a:off x="539552" y="1772816"/>
            <a:ext cx="1368152" cy="914400"/>
          </a:xfrm>
          <a:prstGeom prst="snip2Same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me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9" name="8 Aynı Yan Köşesi Kesik Dikdörtgen"/>
          <p:cNvSpPr/>
          <p:nvPr/>
        </p:nvSpPr>
        <p:spPr>
          <a:xfrm>
            <a:off x="1907704" y="1772816"/>
            <a:ext cx="2016224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rak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0" name="9 Aynı Yan Köşesi Kesik Dikdörtgen"/>
          <p:cNvSpPr/>
          <p:nvPr/>
        </p:nvSpPr>
        <p:spPr>
          <a:xfrm>
            <a:off x="5220072" y="1844824"/>
            <a:ext cx="1440160" cy="914400"/>
          </a:xfrm>
          <a:prstGeom prst="snip2Same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Ke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1" name="10 Aynı Yan Köşesi Kesik Dikdörtgen"/>
          <p:cNvSpPr/>
          <p:nvPr/>
        </p:nvSpPr>
        <p:spPr>
          <a:xfrm>
            <a:off x="6660232" y="1844824"/>
            <a:ext cx="1800200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nan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2" name="11 Aynı Yan Köşesi Kesik Dikdörtgen"/>
          <p:cNvSpPr/>
          <p:nvPr/>
        </p:nvSpPr>
        <p:spPr>
          <a:xfrm>
            <a:off x="6732240" y="476672"/>
            <a:ext cx="2160240" cy="914400"/>
          </a:xfrm>
          <a:prstGeom prst="snip2Same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krem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ynı Yan Köşesi Kesik Dikdörtgen"/>
          <p:cNvSpPr/>
          <p:nvPr/>
        </p:nvSpPr>
        <p:spPr>
          <a:xfrm>
            <a:off x="0" y="476672"/>
            <a:ext cx="2843808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Ke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3 Aynı Yan Köşesi Kesik Dikdörtgen"/>
          <p:cNvSpPr/>
          <p:nvPr/>
        </p:nvSpPr>
        <p:spPr>
          <a:xfrm>
            <a:off x="1043608" y="476672"/>
            <a:ext cx="2016224" cy="914400"/>
          </a:xfrm>
          <a:prstGeom prst="snip2Same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C000"/>
                </a:solidFill>
                <a:latin typeface="Hand writing Mutlu" pitchFamily="2" charset="0"/>
              </a:rPr>
              <a:t>mal</a:t>
            </a:r>
            <a:endParaRPr lang="tr-TR" sz="6000" dirty="0">
              <a:solidFill>
                <a:srgbClr val="FFC000"/>
              </a:solidFill>
              <a:latin typeface="Hand writing Mutlu" pitchFamily="2" charset="0"/>
            </a:endParaRPr>
          </a:p>
        </p:txBody>
      </p:sp>
      <p:sp>
        <p:nvSpPr>
          <p:cNvPr id="13" name="12 Aynı Yan Köşesi Kesik Dikdörtgen"/>
          <p:cNvSpPr/>
          <p:nvPr/>
        </p:nvSpPr>
        <p:spPr>
          <a:xfrm>
            <a:off x="2987824" y="476672"/>
            <a:ext cx="1296144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i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4" name="13 Aynı Yan Köşesi Kesik Dikdörtgen"/>
          <p:cNvSpPr/>
          <p:nvPr/>
        </p:nvSpPr>
        <p:spPr>
          <a:xfrm>
            <a:off x="3275856" y="476672"/>
            <a:ext cx="1296144" cy="914400"/>
          </a:xfrm>
          <a:prstGeom prst="snip2Same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C000"/>
                </a:solidFill>
                <a:latin typeface="Hand writing Mutlu" pitchFamily="2" charset="0"/>
              </a:rPr>
              <a:t>ki</a:t>
            </a:r>
            <a:endParaRPr lang="tr-TR" sz="6000" dirty="0">
              <a:solidFill>
                <a:srgbClr val="FFC000"/>
              </a:solidFill>
              <a:latin typeface="Hand writing Mutlu" pitchFamily="2" charset="0"/>
            </a:endParaRPr>
          </a:p>
        </p:txBody>
      </p:sp>
      <p:sp>
        <p:nvSpPr>
          <p:cNvPr id="16" name="15 Aynı Yan Köşesi Kesik Dikdörtgen"/>
          <p:cNvSpPr/>
          <p:nvPr/>
        </p:nvSpPr>
        <p:spPr>
          <a:xfrm>
            <a:off x="4499992" y="476672"/>
            <a:ext cx="2016224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ku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7" name="16 Aynı Yan Köşesi Kesik Dikdörtgen"/>
          <p:cNvSpPr/>
          <p:nvPr/>
        </p:nvSpPr>
        <p:spPr>
          <a:xfrm>
            <a:off x="5436096" y="476672"/>
            <a:ext cx="1296144" cy="914400"/>
          </a:xfrm>
          <a:prstGeom prst="snip2Same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C000"/>
                </a:solidFill>
                <a:latin typeface="Hand writing Mutlu" pitchFamily="2" charset="0"/>
              </a:rPr>
              <a:t>tu</a:t>
            </a:r>
            <a:endParaRPr lang="tr-TR" sz="6000" dirty="0">
              <a:solidFill>
                <a:srgbClr val="FFC000"/>
              </a:solidFill>
              <a:latin typeface="Hand writing Mutlu" pitchFamily="2" charset="0"/>
            </a:endParaRPr>
          </a:p>
        </p:txBody>
      </p:sp>
      <p:sp>
        <p:nvSpPr>
          <p:cNvPr id="18" name="17 Aynı Yan Köşesi Kesik Dikdörtgen"/>
          <p:cNvSpPr/>
          <p:nvPr/>
        </p:nvSpPr>
        <p:spPr>
          <a:xfrm>
            <a:off x="6660232" y="476672"/>
            <a:ext cx="1296144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al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9" name="18 Aynı Yan Köşesi Kesik Dikdörtgen"/>
          <p:cNvSpPr/>
          <p:nvPr/>
        </p:nvSpPr>
        <p:spPr>
          <a:xfrm>
            <a:off x="8100392" y="476672"/>
            <a:ext cx="288032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.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20" name="19 Aynı Yan Köşesi Kesik Dikdörtgen"/>
          <p:cNvSpPr/>
          <p:nvPr/>
        </p:nvSpPr>
        <p:spPr>
          <a:xfrm>
            <a:off x="0" y="1772816"/>
            <a:ext cx="1475656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İ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22" name="21 Aynı Yan Köşesi Kesik Dikdörtgen"/>
          <p:cNvSpPr/>
          <p:nvPr/>
        </p:nvSpPr>
        <p:spPr>
          <a:xfrm>
            <a:off x="395536" y="1772816"/>
            <a:ext cx="1224136" cy="914400"/>
          </a:xfrm>
          <a:prstGeom prst="snip2Same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C000"/>
                </a:solidFill>
                <a:latin typeface="Hand writing Mutlu" pitchFamily="2" charset="0"/>
              </a:rPr>
              <a:t>ki</a:t>
            </a:r>
            <a:endParaRPr lang="tr-TR" sz="6000" dirty="0">
              <a:solidFill>
                <a:srgbClr val="FFC000"/>
              </a:solidFill>
              <a:latin typeface="Hand writing Mutlu" pitchFamily="2" charset="0"/>
            </a:endParaRPr>
          </a:p>
        </p:txBody>
      </p:sp>
      <p:sp>
        <p:nvSpPr>
          <p:cNvPr id="23" name="22 Aynı Yan Köşesi Kesik Dikdörtgen"/>
          <p:cNvSpPr/>
          <p:nvPr/>
        </p:nvSpPr>
        <p:spPr>
          <a:xfrm>
            <a:off x="1619672" y="1772816"/>
            <a:ext cx="2160240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ku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25" name="24 Aynı Yan Köşesi Kesik Dikdörtgen"/>
          <p:cNvSpPr/>
          <p:nvPr/>
        </p:nvSpPr>
        <p:spPr>
          <a:xfrm>
            <a:off x="2555776" y="1772816"/>
            <a:ext cx="1224136" cy="914400"/>
          </a:xfrm>
          <a:prstGeom prst="snip2Same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C000"/>
                </a:solidFill>
                <a:latin typeface="Hand writing Mutlu" pitchFamily="2" charset="0"/>
              </a:rPr>
              <a:t>tu</a:t>
            </a:r>
            <a:endParaRPr lang="tr-TR" sz="6000" dirty="0">
              <a:solidFill>
                <a:srgbClr val="FFC000"/>
              </a:solidFill>
              <a:latin typeface="Hand writing Mutlu" pitchFamily="2" charset="0"/>
            </a:endParaRPr>
          </a:p>
        </p:txBody>
      </p:sp>
      <p:sp>
        <p:nvSpPr>
          <p:cNvPr id="26" name="25 Aynı Yan Köşesi Kesik Dikdörtgen"/>
          <p:cNvSpPr/>
          <p:nvPr/>
        </p:nvSpPr>
        <p:spPr>
          <a:xfrm>
            <a:off x="3923928" y="1772816"/>
            <a:ext cx="2736304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lo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27" name="26 Aynı Yan Köşesi Kesik Dikdörtgen"/>
          <p:cNvSpPr/>
          <p:nvPr/>
        </p:nvSpPr>
        <p:spPr>
          <a:xfrm>
            <a:off x="4644008" y="1772816"/>
            <a:ext cx="2376264" cy="914400"/>
          </a:xfrm>
          <a:prstGeom prst="snip2Same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C000"/>
                </a:solidFill>
                <a:latin typeface="Hand writing Mutlu" pitchFamily="2" charset="0"/>
              </a:rPr>
              <a:t>kum</a:t>
            </a:r>
            <a:endParaRPr lang="tr-TR" sz="6000" dirty="0">
              <a:solidFill>
                <a:srgbClr val="FFC000"/>
              </a:solidFill>
              <a:latin typeface="Hand writing Mutlu" pitchFamily="2" charset="0"/>
            </a:endParaRPr>
          </a:p>
        </p:txBody>
      </p:sp>
      <p:sp>
        <p:nvSpPr>
          <p:cNvPr id="28" name="27 Aynı Yan Köşesi Kesik Dikdörtgen"/>
          <p:cNvSpPr/>
          <p:nvPr/>
        </p:nvSpPr>
        <p:spPr>
          <a:xfrm>
            <a:off x="6876256" y="1772816"/>
            <a:ext cx="1296144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al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29" name="28 Aynı Yan Köşesi Kesik Dikdörtgen"/>
          <p:cNvSpPr/>
          <p:nvPr/>
        </p:nvSpPr>
        <p:spPr>
          <a:xfrm>
            <a:off x="8316416" y="1772816"/>
            <a:ext cx="288032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.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13" grpId="0" animBg="1"/>
      <p:bldP spid="14" grpId="0"/>
      <p:bldP spid="16" grpId="0" animBg="1"/>
      <p:bldP spid="17" grpId="0"/>
      <p:bldP spid="18" grpId="0" animBg="1"/>
      <p:bldP spid="19" grpId="0" animBg="1"/>
      <p:bldP spid="20" grpId="0" animBg="1"/>
      <p:bldP spid="22" grpId="0"/>
      <p:bldP spid="23" grpId="0" animBg="1"/>
      <p:bldP spid="25" grpId="0"/>
      <p:bldP spid="26" grpId="0" animBg="1"/>
      <p:bldP spid="27" grpId="0"/>
      <p:bldP spid="28" grpId="0" animBg="1"/>
      <p:bldP spid="2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ynı Yan Köşesi Kesik Dikdörtgen"/>
          <p:cNvSpPr/>
          <p:nvPr/>
        </p:nvSpPr>
        <p:spPr>
          <a:xfrm>
            <a:off x="0" y="476672"/>
            <a:ext cx="2843808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Ke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3 Aynı Yan Köşesi Kesik Dikdörtgen"/>
          <p:cNvSpPr/>
          <p:nvPr/>
        </p:nvSpPr>
        <p:spPr>
          <a:xfrm>
            <a:off x="1043608" y="476672"/>
            <a:ext cx="2016224" cy="914400"/>
          </a:xfrm>
          <a:prstGeom prst="snip2Same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C000"/>
                </a:solidFill>
                <a:latin typeface="Hand writing Mutlu" pitchFamily="2" charset="0"/>
              </a:rPr>
              <a:t>rem</a:t>
            </a:r>
            <a:endParaRPr lang="tr-TR" sz="6000" dirty="0">
              <a:solidFill>
                <a:srgbClr val="FFC000"/>
              </a:solidFill>
              <a:latin typeface="Hand writing Mutlu" pitchFamily="2" charset="0"/>
            </a:endParaRPr>
          </a:p>
        </p:txBody>
      </p:sp>
      <p:sp>
        <p:nvSpPr>
          <p:cNvPr id="13" name="12 Aynı Yan Köşesi Kesik Dikdörtgen"/>
          <p:cNvSpPr/>
          <p:nvPr/>
        </p:nvSpPr>
        <p:spPr>
          <a:xfrm>
            <a:off x="2987824" y="476672"/>
            <a:ext cx="720080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o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4" name="13 Aynı Yan Köşesi Kesik Dikdörtgen"/>
          <p:cNvSpPr/>
          <p:nvPr/>
        </p:nvSpPr>
        <p:spPr>
          <a:xfrm>
            <a:off x="3275856" y="476672"/>
            <a:ext cx="1296144" cy="914400"/>
          </a:xfrm>
          <a:prstGeom prst="snip2Same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6000" dirty="0">
              <a:solidFill>
                <a:srgbClr val="FFC000"/>
              </a:solidFill>
              <a:latin typeface="Hand writing Mutlu" pitchFamily="2" charset="0"/>
            </a:endParaRPr>
          </a:p>
        </p:txBody>
      </p:sp>
      <p:sp>
        <p:nvSpPr>
          <p:cNvPr id="16" name="15 Aynı Yan Köşesi Kesik Dikdörtgen"/>
          <p:cNvSpPr/>
          <p:nvPr/>
        </p:nvSpPr>
        <p:spPr>
          <a:xfrm>
            <a:off x="3923928" y="476672"/>
            <a:ext cx="2376264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ta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7" name="16 Aynı Yan Köşesi Kesik Dikdörtgen"/>
          <p:cNvSpPr/>
          <p:nvPr/>
        </p:nvSpPr>
        <p:spPr>
          <a:xfrm>
            <a:off x="4716016" y="476672"/>
            <a:ext cx="2016224" cy="914400"/>
          </a:xfrm>
          <a:prstGeom prst="snip2Same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C000"/>
                </a:solidFill>
                <a:latin typeface="Hand writing Mutlu" pitchFamily="2" charset="0"/>
              </a:rPr>
              <a:t>rak</a:t>
            </a:r>
            <a:endParaRPr lang="tr-TR" sz="6000" dirty="0">
              <a:solidFill>
                <a:srgbClr val="FFC000"/>
              </a:solidFill>
              <a:latin typeface="Hand writing Mutlu" pitchFamily="2" charset="0"/>
            </a:endParaRPr>
          </a:p>
        </p:txBody>
      </p:sp>
      <p:sp>
        <p:nvSpPr>
          <p:cNvPr id="19" name="18 Aynı Yan Köşesi Kesik Dikdörtgen"/>
          <p:cNvSpPr/>
          <p:nvPr/>
        </p:nvSpPr>
        <p:spPr>
          <a:xfrm>
            <a:off x="6516216" y="476672"/>
            <a:ext cx="288032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.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20" name="19 Aynı Yan Köşesi Kesik Dikdörtgen"/>
          <p:cNvSpPr/>
          <p:nvPr/>
        </p:nvSpPr>
        <p:spPr>
          <a:xfrm>
            <a:off x="0" y="1916832"/>
            <a:ext cx="3347864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Ta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22" name="21 Aynı Yan Köşesi Kesik Dikdörtgen"/>
          <p:cNvSpPr/>
          <p:nvPr/>
        </p:nvSpPr>
        <p:spPr>
          <a:xfrm>
            <a:off x="899592" y="1916832"/>
            <a:ext cx="1656184" cy="914400"/>
          </a:xfrm>
          <a:prstGeom prst="snip2Same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C000"/>
                </a:solidFill>
                <a:latin typeface="Hand writing Mutlu" pitchFamily="2" charset="0"/>
              </a:rPr>
              <a:t>rak</a:t>
            </a:r>
            <a:endParaRPr lang="tr-TR" sz="6000" dirty="0">
              <a:solidFill>
                <a:srgbClr val="FFC000"/>
              </a:solidFill>
              <a:latin typeface="Hand writing Mutlu" pitchFamily="2" charset="0"/>
            </a:endParaRPr>
          </a:p>
        </p:txBody>
      </p:sp>
      <p:sp>
        <p:nvSpPr>
          <p:cNvPr id="25" name="24 Aynı Yan Köşesi Kesik Dikdörtgen"/>
          <p:cNvSpPr/>
          <p:nvPr/>
        </p:nvSpPr>
        <p:spPr>
          <a:xfrm>
            <a:off x="2267744" y="1916832"/>
            <a:ext cx="1368152" cy="914400"/>
          </a:xfrm>
          <a:prstGeom prst="snip2Same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la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26" name="25 Aynı Yan Köşesi Kesik Dikdörtgen"/>
          <p:cNvSpPr/>
          <p:nvPr/>
        </p:nvSpPr>
        <p:spPr>
          <a:xfrm>
            <a:off x="3563888" y="1916832"/>
            <a:ext cx="2448272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ta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27" name="26 Aynı Yan Köşesi Kesik Dikdörtgen"/>
          <p:cNvSpPr/>
          <p:nvPr/>
        </p:nvSpPr>
        <p:spPr>
          <a:xfrm>
            <a:off x="4283968" y="1916832"/>
            <a:ext cx="1872208" cy="914400"/>
          </a:xfrm>
          <a:prstGeom prst="snip2Same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C000"/>
                </a:solidFill>
                <a:latin typeface="Hand writing Mutlu" pitchFamily="2" charset="0"/>
              </a:rPr>
              <a:t>ran</a:t>
            </a:r>
            <a:endParaRPr lang="tr-TR" sz="6000" dirty="0">
              <a:solidFill>
                <a:srgbClr val="FFC000"/>
              </a:solidFill>
              <a:latin typeface="Hand writing Mutlu" pitchFamily="2" charset="0"/>
            </a:endParaRPr>
          </a:p>
        </p:txBody>
      </p:sp>
      <p:sp>
        <p:nvSpPr>
          <p:cNvPr id="29" name="28 Aynı Yan Köşesi Kesik Dikdörtgen"/>
          <p:cNvSpPr/>
          <p:nvPr/>
        </p:nvSpPr>
        <p:spPr>
          <a:xfrm>
            <a:off x="6156176" y="1916832"/>
            <a:ext cx="288032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.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13" grpId="0" animBg="1"/>
      <p:bldP spid="16" grpId="0" animBg="1"/>
      <p:bldP spid="17" grpId="0"/>
      <p:bldP spid="19" grpId="0" animBg="1"/>
      <p:bldP spid="20" grpId="0" animBg="1"/>
      <p:bldP spid="22" grpId="0"/>
      <p:bldP spid="25" grpId="0"/>
      <p:bldP spid="26" grpId="0" animBg="1"/>
      <p:bldP spid="27" grpId="0"/>
      <p:bldP spid="2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ynı Yan Köşesi Kesik Dikdörtgen"/>
          <p:cNvSpPr/>
          <p:nvPr/>
        </p:nvSpPr>
        <p:spPr>
          <a:xfrm>
            <a:off x="0" y="476672"/>
            <a:ext cx="3131840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Mel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3 Aynı Yan Köşesi Kesik Dikdörtgen"/>
          <p:cNvSpPr/>
          <p:nvPr/>
        </p:nvSpPr>
        <p:spPr>
          <a:xfrm>
            <a:off x="1619672" y="476672"/>
            <a:ext cx="1656184" cy="914400"/>
          </a:xfrm>
          <a:prstGeom prst="snip2Same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C000"/>
                </a:solidFill>
                <a:latin typeface="Hand writing Mutlu" pitchFamily="2" charset="0"/>
              </a:rPr>
              <a:t>tem</a:t>
            </a:r>
            <a:endParaRPr lang="tr-TR" sz="6000" dirty="0">
              <a:solidFill>
                <a:srgbClr val="FFC000"/>
              </a:solidFill>
              <a:latin typeface="Hand writing Mutlu" pitchFamily="2" charset="0"/>
            </a:endParaRPr>
          </a:p>
        </p:txBody>
      </p:sp>
      <p:sp>
        <p:nvSpPr>
          <p:cNvPr id="13" name="12 Aynı Yan Köşesi Kesik Dikdörtgen"/>
          <p:cNvSpPr/>
          <p:nvPr/>
        </p:nvSpPr>
        <p:spPr>
          <a:xfrm>
            <a:off x="3347864" y="476672"/>
            <a:ext cx="720080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o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4" name="13 Aynı Yan Köşesi Kesik Dikdörtgen"/>
          <p:cNvSpPr/>
          <p:nvPr/>
        </p:nvSpPr>
        <p:spPr>
          <a:xfrm>
            <a:off x="3275856" y="476672"/>
            <a:ext cx="1296144" cy="914400"/>
          </a:xfrm>
          <a:prstGeom prst="snip2Same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6000" dirty="0">
              <a:solidFill>
                <a:srgbClr val="FFC000"/>
              </a:solidFill>
              <a:latin typeface="Hand writing Mutlu" pitchFamily="2" charset="0"/>
            </a:endParaRPr>
          </a:p>
        </p:txBody>
      </p:sp>
      <p:sp>
        <p:nvSpPr>
          <p:cNvPr id="16" name="15 Aynı Yan Köşesi Kesik Dikdörtgen"/>
          <p:cNvSpPr/>
          <p:nvPr/>
        </p:nvSpPr>
        <p:spPr>
          <a:xfrm>
            <a:off x="4283968" y="476672"/>
            <a:ext cx="2880320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kar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7" name="16 Aynı Yan Köşesi Kesik Dikdörtgen"/>
          <p:cNvSpPr/>
          <p:nvPr/>
        </p:nvSpPr>
        <p:spPr>
          <a:xfrm>
            <a:off x="5652120" y="476672"/>
            <a:ext cx="1728192" cy="914400"/>
          </a:xfrm>
          <a:prstGeom prst="snip2Same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C000"/>
                </a:solidFill>
                <a:latin typeface="Hand writing Mutlu" pitchFamily="2" charset="0"/>
              </a:rPr>
              <a:t>tal</a:t>
            </a:r>
            <a:endParaRPr lang="tr-TR" sz="6000" dirty="0">
              <a:solidFill>
                <a:srgbClr val="FFC000"/>
              </a:solidFill>
              <a:latin typeface="Hand writing Mutlu" pitchFamily="2" charset="0"/>
            </a:endParaRPr>
          </a:p>
        </p:txBody>
      </p:sp>
      <p:sp>
        <p:nvSpPr>
          <p:cNvPr id="19" name="18 Aynı Yan Köşesi Kesik Dikdörtgen"/>
          <p:cNvSpPr/>
          <p:nvPr/>
        </p:nvSpPr>
        <p:spPr>
          <a:xfrm>
            <a:off x="7380312" y="476672"/>
            <a:ext cx="288032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.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20" name="19 Aynı Yan Köşesi Kesik Dikdörtgen"/>
          <p:cNvSpPr/>
          <p:nvPr/>
        </p:nvSpPr>
        <p:spPr>
          <a:xfrm>
            <a:off x="0" y="1916832"/>
            <a:ext cx="2483768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Ka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22" name="21 Aynı Yan Köşesi Kesik Dikdörtgen"/>
          <p:cNvSpPr/>
          <p:nvPr/>
        </p:nvSpPr>
        <p:spPr>
          <a:xfrm>
            <a:off x="1187624" y="1916832"/>
            <a:ext cx="1440160" cy="914400"/>
          </a:xfrm>
          <a:prstGeom prst="snip2Same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C000"/>
                </a:solidFill>
                <a:latin typeface="Hand writing Mutlu" pitchFamily="2" charset="0"/>
              </a:rPr>
              <a:t>ra</a:t>
            </a:r>
            <a:endParaRPr lang="tr-TR" sz="6000" dirty="0">
              <a:solidFill>
                <a:srgbClr val="FFC000"/>
              </a:solidFill>
              <a:latin typeface="Hand writing Mutlu" pitchFamily="2" charset="0"/>
            </a:endParaRPr>
          </a:p>
        </p:txBody>
      </p:sp>
      <p:sp>
        <p:nvSpPr>
          <p:cNvPr id="26" name="25 Aynı Yan Köşesi Kesik Dikdörtgen"/>
          <p:cNvSpPr/>
          <p:nvPr/>
        </p:nvSpPr>
        <p:spPr>
          <a:xfrm>
            <a:off x="2987824" y="1916832"/>
            <a:ext cx="2664296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kar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27" name="26 Aynı Yan Köşesi Kesik Dikdörtgen"/>
          <p:cNvSpPr/>
          <p:nvPr/>
        </p:nvSpPr>
        <p:spPr>
          <a:xfrm>
            <a:off x="4355976" y="1916832"/>
            <a:ext cx="1800200" cy="914400"/>
          </a:xfrm>
          <a:prstGeom prst="snip2Same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C000"/>
                </a:solidFill>
                <a:latin typeface="Hand writing Mutlu" pitchFamily="2" charset="0"/>
              </a:rPr>
              <a:t>tal</a:t>
            </a:r>
            <a:endParaRPr lang="tr-TR" sz="6000" dirty="0">
              <a:solidFill>
                <a:srgbClr val="FFC000"/>
              </a:solidFill>
              <a:latin typeface="Hand writing Mutlu" pitchFamily="2" charset="0"/>
            </a:endParaRPr>
          </a:p>
        </p:txBody>
      </p:sp>
      <p:sp>
        <p:nvSpPr>
          <p:cNvPr id="29" name="28 Aynı Yan Köşesi Kesik Dikdörtgen"/>
          <p:cNvSpPr/>
          <p:nvPr/>
        </p:nvSpPr>
        <p:spPr>
          <a:xfrm>
            <a:off x="5796136" y="1916832"/>
            <a:ext cx="288032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.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13" grpId="0" animBg="1"/>
      <p:bldP spid="16" grpId="0" animBg="1"/>
      <p:bldP spid="17" grpId="0"/>
      <p:bldP spid="19" grpId="0" animBg="1"/>
      <p:bldP spid="20" grpId="0" animBg="1"/>
      <p:bldP spid="22" grpId="0"/>
      <p:bldP spid="26" grpId="0" animBg="1"/>
      <p:bldP spid="27" grpId="0"/>
      <p:bldP spid="2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ynı Yan Köşesi Kesik Dikdörtgen"/>
          <p:cNvSpPr/>
          <p:nvPr/>
        </p:nvSpPr>
        <p:spPr>
          <a:xfrm>
            <a:off x="0" y="476672"/>
            <a:ext cx="2448272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Ku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3 Aynı Yan Köşesi Kesik Dikdörtgen"/>
          <p:cNvSpPr/>
          <p:nvPr/>
        </p:nvSpPr>
        <p:spPr>
          <a:xfrm>
            <a:off x="1259632" y="476672"/>
            <a:ext cx="1296144" cy="914400"/>
          </a:xfrm>
          <a:prstGeom prst="snip2Same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C000"/>
                </a:solidFill>
                <a:latin typeface="Hand writing Mutlu" pitchFamily="2" charset="0"/>
              </a:rPr>
              <a:t>ru</a:t>
            </a:r>
            <a:endParaRPr lang="tr-TR" sz="6000" dirty="0">
              <a:solidFill>
                <a:srgbClr val="FFC000"/>
              </a:solidFill>
              <a:latin typeface="Hand writing Mutlu" pitchFamily="2" charset="0"/>
            </a:endParaRPr>
          </a:p>
        </p:txBody>
      </p:sp>
      <p:sp>
        <p:nvSpPr>
          <p:cNvPr id="14" name="13 Aynı Yan Köşesi Kesik Dikdörtgen"/>
          <p:cNvSpPr/>
          <p:nvPr/>
        </p:nvSpPr>
        <p:spPr>
          <a:xfrm>
            <a:off x="3275856" y="476672"/>
            <a:ext cx="1296144" cy="914400"/>
          </a:xfrm>
          <a:prstGeom prst="snip2Same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6000" dirty="0">
              <a:solidFill>
                <a:srgbClr val="FFC000"/>
              </a:solidFill>
              <a:latin typeface="Hand writing Mutlu" pitchFamily="2" charset="0"/>
            </a:endParaRPr>
          </a:p>
        </p:txBody>
      </p:sp>
      <p:sp>
        <p:nvSpPr>
          <p:cNvPr id="16" name="15 Aynı Yan Köşesi Kesik Dikdörtgen"/>
          <p:cNvSpPr/>
          <p:nvPr/>
        </p:nvSpPr>
        <p:spPr>
          <a:xfrm>
            <a:off x="2699792" y="476672"/>
            <a:ext cx="2304256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ek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7" name="16 Aynı Yan Köşesi Kesik Dikdörtgen"/>
          <p:cNvSpPr/>
          <p:nvPr/>
        </p:nvSpPr>
        <p:spPr>
          <a:xfrm>
            <a:off x="3419872" y="476672"/>
            <a:ext cx="1800200" cy="914400"/>
          </a:xfrm>
          <a:prstGeom prst="snip2Same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C000"/>
                </a:solidFill>
                <a:latin typeface="Hand writing Mutlu" pitchFamily="2" charset="0"/>
              </a:rPr>
              <a:t>mek</a:t>
            </a:r>
            <a:endParaRPr lang="tr-TR" sz="6000" dirty="0">
              <a:solidFill>
                <a:srgbClr val="FFC000"/>
              </a:solidFill>
              <a:latin typeface="Hand writing Mutlu" pitchFamily="2" charset="0"/>
            </a:endParaRPr>
          </a:p>
        </p:txBody>
      </p:sp>
      <p:sp>
        <p:nvSpPr>
          <p:cNvPr id="19" name="18 Aynı Yan Köşesi Kesik Dikdörtgen"/>
          <p:cNvSpPr/>
          <p:nvPr/>
        </p:nvSpPr>
        <p:spPr>
          <a:xfrm>
            <a:off x="7524328" y="476672"/>
            <a:ext cx="144016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.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20" name="19 Aynı Yan Köşesi Kesik Dikdörtgen"/>
          <p:cNvSpPr/>
          <p:nvPr/>
        </p:nvSpPr>
        <p:spPr>
          <a:xfrm>
            <a:off x="5220072" y="476672"/>
            <a:ext cx="2160240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al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22" name="21 Aynı Yan Köşesi Kesik Dikdörtgen"/>
          <p:cNvSpPr/>
          <p:nvPr/>
        </p:nvSpPr>
        <p:spPr>
          <a:xfrm>
            <a:off x="5940152" y="476672"/>
            <a:ext cx="1656184" cy="914400"/>
          </a:xfrm>
          <a:prstGeom prst="snip2Same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C000"/>
                </a:solidFill>
                <a:latin typeface="Hand writing Mutlu" pitchFamily="2" charset="0"/>
              </a:rPr>
              <a:t>ma</a:t>
            </a:r>
            <a:endParaRPr lang="tr-TR" sz="6000" dirty="0">
              <a:solidFill>
                <a:srgbClr val="FFC000"/>
              </a:solidFill>
              <a:latin typeface="Hand writing Mutlu" pitchFamily="2" charset="0"/>
            </a:endParaRPr>
          </a:p>
        </p:txBody>
      </p:sp>
      <p:sp>
        <p:nvSpPr>
          <p:cNvPr id="26" name="25 Aynı Yan Köşesi Kesik Dikdörtgen"/>
          <p:cNvSpPr/>
          <p:nvPr/>
        </p:nvSpPr>
        <p:spPr>
          <a:xfrm>
            <a:off x="0" y="1844824"/>
            <a:ext cx="2664296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Ka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27" name="26 Aynı Yan Köşesi Kesik Dikdörtgen"/>
          <p:cNvSpPr/>
          <p:nvPr/>
        </p:nvSpPr>
        <p:spPr>
          <a:xfrm>
            <a:off x="1187624" y="1844824"/>
            <a:ext cx="1800200" cy="914400"/>
          </a:xfrm>
          <a:prstGeom prst="snip2Same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C000"/>
                </a:solidFill>
                <a:latin typeface="Hand writing Mutlu" pitchFamily="2" charset="0"/>
              </a:rPr>
              <a:t>ra</a:t>
            </a:r>
            <a:endParaRPr lang="tr-TR" sz="6000" dirty="0">
              <a:solidFill>
                <a:srgbClr val="FFC000"/>
              </a:solidFill>
              <a:latin typeface="Hand writing Mutlu" pitchFamily="2" charset="0"/>
            </a:endParaRPr>
          </a:p>
        </p:txBody>
      </p:sp>
      <p:sp>
        <p:nvSpPr>
          <p:cNvPr id="29" name="28 Aynı Yan Köşesi Kesik Dikdörtgen"/>
          <p:cNvSpPr/>
          <p:nvPr/>
        </p:nvSpPr>
        <p:spPr>
          <a:xfrm>
            <a:off x="7092280" y="1844824"/>
            <a:ext cx="144016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.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5" name="14 Aynı Yan Köşesi Kesik Dikdörtgen"/>
          <p:cNvSpPr/>
          <p:nvPr/>
        </p:nvSpPr>
        <p:spPr>
          <a:xfrm>
            <a:off x="2843808" y="1844824"/>
            <a:ext cx="2664296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ka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8" name="17 Aynı Yan Köşesi Kesik Dikdörtgen"/>
          <p:cNvSpPr/>
          <p:nvPr/>
        </p:nvSpPr>
        <p:spPr>
          <a:xfrm>
            <a:off x="3779912" y="1844824"/>
            <a:ext cx="1008112" cy="914400"/>
          </a:xfrm>
          <a:prstGeom prst="snip2Same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C000"/>
                </a:solidFill>
                <a:latin typeface="Hand writing Mutlu" pitchFamily="2" charset="0"/>
              </a:rPr>
              <a:t>le</a:t>
            </a:r>
            <a:endParaRPr lang="tr-TR" sz="6000" dirty="0">
              <a:solidFill>
                <a:srgbClr val="FFC000"/>
              </a:solidFill>
              <a:latin typeface="Hand writing Mutlu" pitchFamily="2" charset="0"/>
            </a:endParaRPr>
          </a:p>
        </p:txBody>
      </p:sp>
      <p:sp>
        <p:nvSpPr>
          <p:cNvPr id="21" name="20 Aynı Yan Köşesi Kesik Dikdörtgen"/>
          <p:cNvSpPr/>
          <p:nvPr/>
        </p:nvSpPr>
        <p:spPr>
          <a:xfrm>
            <a:off x="4355976" y="1844824"/>
            <a:ext cx="1512168" cy="914400"/>
          </a:xfrm>
          <a:prstGeom prst="snip2Same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mi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23" name="22 Aynı Yan Köşesi Kesik Dikdörtgen"/>
          <p:cNvSpPr/>
          <p:nvPr/>
        </p:nvSpPr>
        <p:spPr>
          <a:xfrm>
            <a:off x="5724128" y="1844824"/>
            <a:ext cx="1152128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C000"/>
                </a:solidFill>
                <a:latin typeface="Hand writing Mutlu" pitchFamily="2" charset="0"/>
              </a:rPr>
              <a:t>al</a:t>
            </a:r>
            <a:endParaRPr lang="tr-TR" sz="6000" dirty="0">
              <a:solidFill>
                <a:srgbClr val="FFC000"/>
              </a:solidFill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16" grpId="0" animBg="1"/>
      <p:bldP spid="17" grpId="0"/>
      <p:bldP spid="19" grpId="0" animBg="1"/>
      <p:bldP spid="20" grpId="0" animBg="1"/>
      <p:bldP spid="22" grpId="0"/>
      <p:bldP spid="26" grpId="0" animBg="1"/>
      <p:bldP spid="27" grpId="0"/>
      <p:bldP spid="29" grpId="0" animBg="1"/>
      <p:bldP spid="15" grpId="0" animBg="1"/>
      <p:bldP spid="18" grpId="0"/>
      <p:bldP spid="21" grpId="0"/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ynı Yan Köşesi Kesik Dikdörtgen"/>
          <p:cNvSpPr/>
          <p:nvPr/>
        </p:nvSpPr>
        <p:spPr>
          <a:xfrm>
            <a:off x="755576" y="476672"/>
            <a:ext cx="1296144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ak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5" name="4 Aynı Yan Köşesi Kesik Dikdörtgen"/>
          <p:cNvSpPr/>
          <p:nvPr/>
        </p:nvSpPr>
        <p:spPr>
          <a:xfrm>
            <a:off x="2051720" y="476672"/>
            <a:ext cx="1152128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ek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6" name="5 Aynı Yan Köşesi Kesik Dikdörtgen"/>
          <p:cNvSpPr/>
          <p:nvPr/>
        </p:nvSpPr>
        <p:spPr>
          <a:xfrm>
            <a:off x="3203848" y="476672"/>
            <a:ext cx="1296144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ik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7" name="6 Aynı Yan Köşesi Kesik Dikdörtgen"/>
          <p:cNvSpPr/>
          <p:nvPr/>
        </p:nvSpPr>
        <p:spPr>
          <a:xfrm>
            <a:off x="4499992" y="476672"/>
            <a:ext cx="1224136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ok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8" name="7 Aynı Yan Köşesi Kesik Dikdörtgen"/>
          <p:cNvSpPr/>
          <p:nvPr/>
        </p:nvSpPr>
        <p:spPr>
          <a:xfrm>
            <a:off x="5724128" y="476672"/>
            <a:ext cx="1440160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uk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9" name="8 Aynı Yan Köşesi Kesik Dikdörtgen"/>
          <p:cNvSpPr/>
          <p:nvPr/>
        </p:nvSpPr>
        <p:spPr>
          <a:xfrm>
            <a:off x="7164288" y="476672"/>
            <a:ext cx="1368152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ka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0" name="9 Aynı Yan Köşesi Kesik Dikdörtgen"/>
          <p:cNvSpPr/>
          <p:nvPr/>
        </p:nvSpPr>
        <p:spPr>
          <a:xfrm>
            <a:off x="467544" y="1628800"/>
            <a:ext cx="1080120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ke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1" name="10 Aynı Yan Köşesi Kesik Dikdörtgen"/>
          <p:cNvSpPr/>
          <p:nvPr/>
        </p:nvSpPr>
        <p:spPr>
          <a:xfrm>
            <a:off x="1547664" y="1628800"/>
            <a:ext cx="1152128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ki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2" name="11 Aynı Yan Köşesi Kesik Dikdörtgen"/>
          <p:cNvSpPr/>
          <p:nvPr/>
        </p:nvSpPr>
        <p:spPr>
          <a:xfrm>
            <a:off x="2699792" y="1628800"/>
            <a:ext cx="1440160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ku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3" name="12 Aynı Yan Köşesi Kesik Dikdörtgen"/>
          <p:cNvSpPr/>
          <p:nvPr/>
        </p:nvSpPr>
        <p:spPr>
          <a:xfrm>
            <a:off x="4139952" y="1628800"/>
            <a:ext cx="1656184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kek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4" name="13 Aynı Yan Köşesi Kesik Dikdörtgen"/>
          <p:cNvSpPr/>
          <p:nvPr/>
        </p:nvSpPr>
        <p:spPr>
          <a:xfrm>
            <a:off x="5796136" y="1628800"/>
            <a:ext cx="1656184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tak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5" name="14 Aynı Yan Köşesi Kesik Dikdörtgen"/>
          <p:cNvSpPr/>
          <p:nvPr/>
        </p:nvSpPr>
        <p:spPr>
          <a:xfrm>
            <a:off x="7452320" y="1628800"/>
            <a:ext cx="1512168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tek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ynı Yan Köşesi Kesik Dikdörtgen"/>
          <p:cNvSpPr/>
          <p:nvPr/>
        </p:nvSpPr>
        <p:spPr>
          <a:xfrm>
            <a:off x="251520" y="476672"/>
            <a:ext cx="1368152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tik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3 Aynı Yan Köşesi Kesik Dikdörtgen"/>
          <p:cNvSpPr/>
          <p:nvPr/>
        </p:nvSpPr>
        <p:spPr>
          <a:xfrm>
            <a:off x="1619672" y="476672"/>
            <a:ext cx="1512168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tok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5" name="4 Aynı Yan Köşesi Kesik Dikdörtgen"/>
          <p:cNvSpPr/>
          <p:nvPr/>
        </p:nvSpPr>
        <p:spPr>
          <a:xfrm>
            <a:off x="3131840" y="476672"/>
            <a:ext cx="1728192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tuk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6" name="5 Aynı Yan Köşesi Kesik Dikdörtgen"/>
          <p:cNvSpPr/>
          <p:nvPr/>
        </p:nvSpPr>
        <p:spPr>
          <a:xfrm>
            <a:off x="4860032" y="476672"/>
            <a:ext cx="1944216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mak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7" name="6 Aynı Yan Köşesi Kesik Dikdörtgen"/>
          <p:cNvSpPr/>
          <p:nvPr/>
        </p:nvSpPr>
        <p:spPr>
          <a:xfrm>
            <a:off x="6804248" y="476672"/>
            <a:ext cx="2016224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0" dirty="0" err="1" smtClean="0">
                <a:solidFill>
                  <a:srgbClr val="92D050"/>
                </a:solidFill>
                <a:latin typeface="Hand writing Mutlu" pitchFamily="2" charset="0"/>
              </a:rPr>
              <a:t>mek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9" name="8 Aynı Yan Köşesi Kesik Dikdörtgen"/>
          <p:cNvSpPr/>
          <p:nvPr/>
        </p:nvSpPr>
        <p:spPr>
          <a:xfrm>
            <a:off x="0" y="1772816"/>
            <a:ext cx="1512168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lak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0" name="9 Aynı Yan Köşesi Kesik Dikdörtgen"/>
          <p:cNvSpPr/>
          <p:nvPr/>
        </p:nvSpPr>
        <p:spPr>
          <a:xfrm>
            <a:off x="1475656" y="1772816"/>
            <a:ext cx="1368152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lek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1" name="10 Aynı Yan Köşesi Kesik Dikdörtgen"/>
          <p:cNvSpPr/>
          <p:nvPr/>
        </p:nvSpPr>
        <p:spPr>
          <a:xfrm>
            <a:off x="2843808" y="1772816"/>
            <a:ext cx="1656184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rak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2" name="11 Aynı Yan Köşesi Kesik Dikdörtgen"/>
          <p:cNvSpPr/>
          <p:nvPr/>
        </p:nvSpPr>
        <p:spPr>
          <a:xfrm>
            <a:off x="4499992" y="1772816"/>
            <a:ext cx="1512168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rek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3" name="12 Aynı Yan Köşesi Kesik Dikdörtgen"/>
          <p:cNvSpPr/>
          <p:nvPr/>
        </p:nvSpPr>
        <p:spPr>
          <a:xfrm>
            <a:off x="6012160" y="1772816"/>
            <a:ext cx="1368152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kel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4" name="13 Aynı Yan Köşesi Kesik Dikdörtgen"/>
          <p:cNvSpPr/>
          <p:nvPr/>
        </p:nvSpPr>
        <p:spPr>
          <a:xfrm>
            <a:off x="7380312" y="1772816"/>
            <a:ext cx="1763688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kal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ynı Yan Köşesi Kesik Dikdörtgen"/>
          <p:cNvSpPr/>
          <p:nvPr/>
        </p:nvSpPr>
        <p:spPr>
          <a:xfrm>
            <a:off x="395536" y="476672"/>
            <a:ext cx="1728192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kem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3 Aynı Yan Köşesi Kesik Dikdörtgen"/>
          <p:cNvSpPr/>
          <p:nvPr/>
        </p:nvSpPr>
        <p:spPr>
          <a:xfrm>
            <a:off x="2123728" y="476672"/>
            <a:ext cx="1728192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kim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5" name="4 Aynı Yan Köşesi Kesik Dikdörtgen"/>
          <p:cNvSpPr/>
          <p:nvPr/>
        </p:nvSpPr>
        <p:spPr>
          <a:xfrm>
            <a:off x="3851920" y="476672"/>
            <a:ext cx="1512168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kin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6" name="5 Aynı Yan Köşesi Kesik Dikdörtgen"/>
          <p:cNvSpPr/>
          <p:nvPr/>
        </p:nvSpPr>
        <p:spPr>
          <a:xfrm>
            <a:off x="5364088" y="476672"/>
            <a:ext cx="1512168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kir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7" name="6 Aynı Yan Köşesi Kesik Dikdörtgen"/>
          <p:cNvSpPr/>
          <p:nvPr/>
        </p:nvSpPr>
        <p:spPr>
          <a:xfrm>
            <a:off x="6876256" y="476672"/>
            <a:ext cx="1728192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kar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8" name="7 Aynı Yan Köşesi Kesik Dikdörtgen"/>
          <p:cNvSpPr/>
          <p:nvPr/>
        </p:nvSpPr>
        <p:spPr>
          <a:xfrm>
            <a:off x="395536" y="1772816"/>
            <a:ext cx="1512168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ker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9" name="8 Aynı Yan Köşesi Kesik Dikdörtgen"/>
          <p:cNvSpPr/>
          <p:nvPr/>
        </p:nvSpPr>
        <p:spPr>
          <a:xfrm>
            <a:off x="1907704" y="1772816"/>
            <a:ext cx="1656184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kat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0" name="9 Aynı Yan Köşesi Kesik Dikdörtgen"/>
          <p:cNvSpPr/>
          <p:nvPr/>
        </p:nvSpPr>
        <p:spPr>
          <a:xfrm>
            <a:off x="3563888" y="1772816"/>
            <a:ext cx="1512168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rik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1" name="10 Aynı Yan Köşesi Kesik Dikdörtgen"/>
          <p:cNvSpPr/>
          <p:nvPr/>
        </p:nvSpPr>
        <p:spPr>
          <a:xfrm>
            <a:off x="5076056" y="1772816"/>
            <a:ext cx="1728192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kur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2" name="11 Aynı Yan Köşesi Kesik Dikdörtgen"/>
          <p:cNvSpPr/>
          <p:nvPr/>
        </p:nvSpPr>
        <p:spPr>
          <a:xfrm>
            <a:off x="6804248" y="1772816"/>
            <a:ext cx="1944216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kum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ynı Yan Köşesi Kesik Dikdörtgen"/>
          <p:cNvSpPr/>
          <p:nvPr/>
        </p:nvSpPr>
        <p:spPr>
          <a:xfrm>
            <a:off x="683568" y="476672"/>
            <a:ext cx="576064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e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3 Aynı Yan Köşesi Kesik Dikdörtgen"/>
          <p:cNvSpPr/>
          <p:nvPr/>
        </p:nvSpPr>
        <p:spPr>
          <a:xfrm>
            <a:off x="1259632" y="476672"/>
            <a:ext cx="1656184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rik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5" name="4 Aynı Yan Köşesi Kesik Dikdörtgen"/>
          <p:cNvSpPr/>
          <p:nvPr/>
        </p:nvSpPr>
        <p:spPr>
          <a:xfrm>
            <a:off x="3131840" y="476672"/>
            <a:ext cx="1080120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to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6" name="5 Aynı Yan Köşesi Kesik Dikdörtgen"/>
          <p:cNvSpPr/>
          <p:nvPr/>
        </p:nvSpPr>
        <p:spPr>
          <a:xfrm>
            <a:off x="4211960" y="476672"/>
            <a:ext cx="1368152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ka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7" name="6 Aynı Yan Köşesi Kesik Dikdörtgen"/>
          <p:cNvSpPr/>
          <p:nvPr/>
        </p:nvSpPr>
        <p:spPr>
          <a:xfrm>
            <a:off x="5796136" y="476672"/>
            <a:ext cx="1080120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ek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8" name="7 Aynı Yan Köşesi Kesik Dikdörtgen"/>
          <p:cNvSpPr/>
          <p:nvPr/>
        </p:nvSpPr>
        <p:spPr>
          <a:xfrm>
            <a:off x="6876256" y="476672"/>
            <a:ext cx="1728192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mek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9" name="8 Aynı Yan Köşesi Kesik Dikdörtgen"/>
          <p:cNvSpPr/>
          <p:nvPr/>
        </p:nvSpPr>
        <p:spPr>
          <a:xfrm>
            <a:off x="395536" y="1772816"/>
            <a:ext cx="1296144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ka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0" name="9 Aynı Yan Köşesi Kesik Dikdörtgen"/>
          <p:cNvSpPr/>
          <p:nvPr/>
        </p:nvSpPr>
        <p:spPr>
          <a:xfrm>
            <a:off x="1691680" y="1772816"/>
            <a:ext cx="1296144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ra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1" name="10 Aynı Yan Köşesi Kesik Dikdörtgen"/>
          <p:cNvSpPr/>
          <p:nvPr/>
        </p:nvSpPr>
        <p:spPr>
          <a:xfrm>
            <a:off x="3203848" y="1772816"/>
            <a:ext cx="1224136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ta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3" name="12 Aynı Yan Köşesi Kesik Dikdörtgen"/>
          <p:cNvSpPr/>
          <p:nvPr/>
        </p:nvSpPr>
        <p:spPr>
          <a:xfrm>
            <a:off x="4427984" y="1772816"/>
            <a:ext cx="1656184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rak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4" name="13 Aynı Yan Köşesi Kesik Dikdörtgen"/>
          <p:cNvSpPr/>
          <p:nvPr/>
        </p:nvSpPr>
        <p:spPr>
          <a:xfrm>
            <a:off x="6300192" y="1772816"/>
            <a:ext cx="1584176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kir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5" name="14 Aynı Yan Köşesi Kesik Dikdörtgen"/>
          <p:cNvSpPr/>
          <p:nvPr/>
        </p:nvSpPr>
        <p:spPr>
          <a:xfrm>
            <a:off x="7884368" y="1772816"/>
            <a:ext cx="936104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li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ynı Yan Köşesi Kesik Dikdörtgen"/>
          <p:cNvSpPr/>
          <p:nvPr/>
        </p:nvSpPr>
        <p:spPr>
          <a:xfrm>
            <a:off x="251520" y="476672"/>
            <a:ext cx="1296144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ku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3 Aynı Yan Köşesi Kesik Dikdörtgen"/>
          <p:cNvSpPr/>
          <p:nvPr/>
        </p:nvSpPr>
        <p:spPr>
          <a:xfrm>
            <a:off x="1547664" y="476672"/>
            <a:ext cx="1512168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lak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5" name="4 Aynı Yan Köşesi Kesik Dikdörtgen"/>
          <p:cNvSpPr/>
          <p:nvPr/>
        </p:nvSpPr>
        <p:spPr>
          <a:xfrm>
            <a:off x="3275856" y="476672"/>
            <a:ext cx="1368152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ka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6" name="5 Aynı Yan Köşesi Kesik Dikdörtgen"/>
          <p:cNvSpPr/>
          <p:nvPr/>
        </p:nvSpPr>
        <p:spPr>
          <a:xfrm>
            <a:off x="4644008" y="476672"/>
            <a:ext cx="1080120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le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7" name="6 Aynı Yan Köşesi Kesik Dikdörtgen"/>
          <p:cNvSpPr/>
          <p:nvPr/>
        </p:nvSpPr>
        <p:spPr>
          <a:xfrm>
            <a:off x="5940152" y="476672"/>
            <a:ext cx="1080120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to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8" name="7 Aynı Yan Köşesi Kesik Dikdörtgen"/>
          <p:cNvSpPr/>
          <p:nvPr/>
        </p:nvSpPr>
        <p:spPr>
          <a:xfrm>
            <a:off x="7020272" y="476672"/>
            <a:ext cx="1584176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kat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9" name="8 Aynı Yan Köşesi Kesik Dikdörtgen"/>
          <p:cNvSpPr/>
          <p:nvPr/>
        </p:nvSpPr>
        <p:spPr>
          <a:xfrm>
            <a:off x="395536" y="1772816"/>
            <a:ext cx="936104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te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0" name="9 Aynı Yan Köşesi Kesik Dikdörtgen"/>
          <p:cNvSpPr/>
          <p:nvPr/>
        </p:nvSpPr>
        <p:spPr>
          <a:xfrm>
            <a:off x="1331640" y="1772816"/>
            <a:ext cx="1512168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kir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1" name="10 Aynı Yan Köşesi Kesik Dikdörtgen"/>
          <p:cNvSpPr/>
          <p:nvPr/>
        </p:nvSpPr>
        <p:spPr>
          <a:xfrm>
            <a:off x="3059832" y="1772816"/>
            <a:ext cx="576064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e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3" name="12 Aynı Yan Köşesi Kesik Dikdörtgen"/>
          <p:cNvSpPr/>
          <p:nvPr/>
        </p:nvSpPr>
        <p:spPr>
          <a:xfrm>
            <a:off x="3635896" y="1772816"/>
            <a:ext cx="1512168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ker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4" name="13 Aynı Yan Köşesi Kesik Dikdörtgen"/>
          <p:cNvSpPr/>
          <p:nvPr/>
        </p:nvSpPr>
        <p:spPr>
          <a:xfrm>
            <a:off x="5364088" y="1772816"/>
            <a:ext cx="1512168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tok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5" name="14 Aynı Yan Köşesi Kesik Dikdörtgen"/>
          <p:cNvSpPr/>
          <p:nvPr/>
        </p:nvSpPr>
        <p:spPr>
          <a:xfrm>
            <a:off x="6876256" y="1772816"/>
            <a:ext cx="1872208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mak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ynı Yan Köşesi Kesik Dikdörtgen"/>
          <p:cNvSpPr/>
          <p:nvPr/>
        </p:nvSpPr>
        <p:spPr>
          <a:xfrm>
            <a:off x="251520" y="476672"/>
            <a:ext cx="1512168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tut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3 Aynı Yan Köşesi Kesik Dikdörtgen"/>
          <p:cNvSpPr/>
          <p:nvPr/>
        </p:nvSpPr>
        <p:spPr>
          <a:xfrm>
            <a:off x="1763688" y="476672"/>
            <a:ext cx="1296144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ku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5" name="4 Aynı Yan Köşesi Kesik Dikdörtgen"/>
          <p:cNvSpPr/>
          <p:nvPr/>
        </p:nvSpPr>
        <p:spPr>
          <a:xfrm>
            <a:off x="3275856" y="476672"/>
            <a:ext cx="1080120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ki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6" name="5 Aynı Yan Köşesi Kesik Dikdörtgen"/>
          <p:cNvSpPr/>
          <p:nvPr/>
        </p:nvSpPr>
        <p:spPr>
          <a:xfrm>
            <a:off x="4355976" y="476672"/>
            <a:ext cx="1080120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lo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7" name="6 Aynı Yan Köşesi Kesik Dikdörtgen"/>
          <p:cNvSpPr/>
          <p:nvPr/>
        </p:nvSpPr>
        <p:spPr>
          <a:xfrm>
            <a:off x="5652120" y="476672"/>
            <a:ext cx="1368152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tek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8" name="7 Aynı Yan Köşesi Kesik Dikdörtgen"/>
          <p:cNvSpPr/>
          <p:nvPr/>
        </p:nvSpPr>
        <p:spPr>
          <a:xfrm>
            <a:off x="7020272" y="476672"/>
            <a:ext cx="1584176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me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9" name="8 Aynı Yan Köşesi Kesik Dikdörtgen"/>
          <p:cNvSpPr/>
          <p:nvPr/>
        </p:nvSpPr>
        <p:spPr>
          <a:xfrm>
            <a:off x="0" y="1772816"/>
            <a:ext cx="1368152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Ke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0" name="9 Aynı Yan Köşesi Kesik Dikdörtgen"/>
          <p:cNvSpPr/>
          <p:nvPr/>
        </p:nvSpPr>
        <p:spPr>
          <a:xfrm>
            <a:off x="1331640" y="1772816"/>
            <a:ext cx="1728192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mal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1" name="10 Aynı Yan Köşesi Kesik Dikdörtgen"/>
          <p:cNvSpPr/>
          <p:nvPr/>
        </p:nvSpPr>
        <p:spPr>
          <a:xfrm>
            <a:off x="3203848" y="1772816"/>
            <a:ext cx="1368152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ku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3" name="12 Aynı Yan Köşesi Kesik Dikdörtgen"/>
          <p:cNvSpPr/>
          <p:nvPr/>
        </p:nvSpPr>
        <p:spPr>
          <a:xfrm>
            <a:off x="4572000" y="1772816"/>
            <a:ext cx="1656184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rak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4" name="13 Aynı Yan Köşesi Kesik Dikdörtgen"/>
          <p:cNvSpPr/>
          <p:nvPr/>
        </p:nvSpPr>
        <p:spPr>
          <a:xfrm>
            <a:off x="6372200" y="1772816"/>
            <a:ext cx="1224136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ko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5" name="14 Aynı Yan Köşesi Kesik Dikdörtgen"/>
          <p:cNvSpPr/>
          <p:nvPr/>
        </p:nvSpPr>
        <p:spPr>
          <a:xfrm>
            <a:off x="7596336" y="1772816"/>
            <a:ext cx="1368152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ku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ynı Yan Köşesi Kesik Dikdörtgen"/>
          <p:cNvSpPr/>
          <p:nvPr/>
        </p:nvSpPr>
        <p:spPr>
          <a:xfrm>
            <a:off x="0" y="476672"/>
            <a:ext cx="1763688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kim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3 Aynı Yan Köşesi Kesik Dikdörtgen"/>
          <p:cNvSpPr/>
          <p:nvPr/>
        </p:nvSpPr>
        <p:spPr>
          <a:xfrm>
            <a:off x="1763688" y="476672"/>
            <a:ext cx="1296144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lik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5" name="4 Aynı Yan Köşesi Kesik Dikdörtgen"/>
          <p:cNvSpPr/>
          <p:nvPr/>
        </p:nvSpPr>
        <p:spPr>
          <a:xfrm>
            <a:off x="3275856" y="476672"/>
            <a:ext cx="1656184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kar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6" name="5 Aynı Yan Köşesi Kesik Dikdörtgen"/>
          <p:cNvSpPr/>
          <p:nvPr/>
        </p:nvSpPr>
        <p:spPr>
          <a:xfrm>
            <a:off x="4932040" y="476672"/>
            <a:ext cx="1584176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tal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7" name="6 Aynı Yan Köşesi Kesik Dikdörtgen"/>
          <p:cNvSpPr/>
          <p:nvPr/>
        </p:nvSpPr>
        <p:spPr>
          <a:xfrm>
            <a:off x="6732240" y="476672"/>
            <a:ext cx="1296144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ku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8" name="7 Aynı Yan Köşesi Kesik Dikdörtgen"/>
          <p:cNvSpPr/>
          <p:nvPr/>
        </p:nvSpPr>
        <p:spPr>
          <a:xfrm>
            <a:off x="7991872" y="476672"/>
            <a:ext cx="1152128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tu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9" name="8 Aynı Yan Köşesi Kesik Dikdörtgen"/>
          <p:cNvSpPr/>
          <p:nvPr/>
        </p:nvSpPr>
        <p:spPr>
          <a:xfrm>
            <a:off x="683568" y="1772816"/>
            <a:ext cx="1728192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Me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0" name="9 Aynı Yan Köşesi Kesik Dikdörtgen"/>
          <p:cNvSpPr/>
          <p:nvPr/>
        </p:nvSpPr>
        <p:spPr>
          <a:xfrm>
            <a:off x="2411760" y="1772816"/>
            <a:ext cx="1368152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lek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1" name="10 Aynı Yan Köşesi Kesik Dikdörtgen"/>
          <p:cNvSpPr/>
          <p:nvPr/>
        </p:nvSpPr>
        <p:spPr>
          <a:xfrm>
            <a:off x="4067944" y="1772816"/>
            <a:ext cx="1728192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An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3" name="12 Aynı Yan Köşesi Kesik Dikdörtgen"/>
          <p:cNvSpPr/>
          <p:nvPr/>
        </p:nvSpPr>
        <p:spPr>
          <a:xfrm>
            <a:off x="5796136" y="1772816"/>
            <a:ext cx="1296144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ka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4" name="13 Aynı Yan Köşesi Kesik Dikdörtgen"/>
          <p:cNvSpPr/>
          <p:nvPr/>
        </p:nvSpPr>
        <p:spPr>
          <a:xfrm>
            <a:off x="7092280" y="1772816"/>
            <a:ext cx="1368152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ra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ynı Yan Köşesi Kesik Dikdörtgen"/>
          <p:cNvSpPr/>
          <p:nvPr/>
        </p:nvSpPr>
        <p:spPr>
          <a:xfrm>
            <a:off x="539552" y="476672"/>
            <a:ext cx="1224136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ke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4" name="3 Aynı Yan Köşesi Kesik Dikdörtgen"/>
          <p:cNvSpPr/>
          <p:nvPr/>
        </p:nvSpPr>
        <p:spPr>
          <a:xfrm>
            <a:off x="1763688" y="476672"/>
            <a:ext cx="936104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li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5" name="4 Aynı Yan Köşesi Kesik Dikdörtgen"/>
          <p:cNvSpPr/>
          <p:nvPr/>
        </p:nvSpPr>
        <p:spPr>
          <a:xfrm>
            <a:off x="2699792" y="476672"/>
            <a:ext cx="1296144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me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6" name="5 Aynı Yan Köşesi Kesik Dikdörtgen"/>
          <p:cNvSpPr/>
          <p:nvPr/>
        </p:nvSpPr>
        <p:spPr>
          <a:xfrm>
            <a:off x="5220072" y="476672"/>
            <a:ext cx="1584176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tak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7" name="6 Aynı Yan Köşesi Kesik Dikdörtgen"/>
          <p:cNvSpPr/>
          <p:nvPr/>
        </p:nvSpPr>
        <p:spPr>
          <a:xfrm>
            <a:off x="6804248" y="476672"/>
            <a:ext cx="1296144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la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8" name="7 Aynı Yan Köşesi Kesik Dikdörtgen"/>
          <p:cNvSpPr/>
          <p:nvPr/>
        </p:nvSpPr>
        <p:spPr>
          <a:xfrm>
            <a:off x="539552" y="1772816"/>
            <a:ext cx="1440160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000" dirty="0" err="1" smtClean="0">
                <a:solidFill>
                  <a:srgbClr val="FFFF00"/>
                </a:solidFill>
                <a:latin typeface="Hand writing Mutlu" pitchFamily="2" charset="0"/>
              </a:rPr>
              <a:t>Ke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9" name="8 Aynı Yan Köşesi Kesik Dikdörtgen"/>
          <p:cNvSpPr/>
          <p:nvPr/>
        </p:nvSpPr>
        <p:spPr>
          <a:xfrm>
            <a:off x="1979712" y="1772816"/>
            <a:ext cx="1728192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000" dirty="0" err="1" smtClean="0">
                <a:solidFill>
                  <a:schemeClr val="tx1"/>
                </a:solidFill>
                <a:latin typeface="Hand writing Mutlu" pitchFamily="2" charset="0"/>
              </a:rPr>
              <a:t>rem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  <p:sp>
        <p:nvSpPr>
          <p:cNvPr id="10" name="9 Aynı Yan Köşesi Kesik Dikdörtgen"/>
          <p:cNvSpPr/>
          <p:nvPr/>
        </p:nvSpPr>
        <p:spPr>
          <a:xfrm>
            <a:off x="5220072" y="1844824"/>
            <a:ext cx="1584176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sz="6000" dirty="0" smtClean="0">
                <a:solidFill>
                  <a:srgbClr val="FFFF00"/>
                </a:solidFill>
                <a:latin typeface="Hand writing Mutlu" pitchFamily="2" charset="0"/>
              </a:rPr>
              <a:t>kol</a:t>
            </a:r>
            <a:endParaRPr lang="tr-TR" sz="6000" dirty="0">
              <a:solidFill>
                <a:srgbClr val="FFFF00"/>
              </a:solidFill>
              <a:latin typeface="Hand writing Mutlu" pitchFamily="2" charset="0"/>
            </a:endParaRPr>
          </a:p>
        </p:txBody>
      </p:sp>
      <p:sp>
        <p:nvSpPr>
          <p:cNvPr id="11" name="10 Aynı Yan Köşesi Kesik Dikdörtgen"/>
          <p:cNvSpPr/>
          <p:nvPr/>
        </p:nvSpPr>
        <p:spPr>
          <a:xfrm>
            <a:off x="6804248" y="1844824"/>
            <a:ext cx="1584176" cy="9144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6000" dirty="0" smtClean="0">
                <a:solidFill>
                  <a:schemeClr val="tx1"/>
                </a:solidFill>
                <a:latin typeface="Hand writing Mutlu" pitchFamily="2" charset="0"/>
              </a:rPr>
              <a:t>tuk</a:t>
            </a:r>
            <a:endParaRPr lang="tr-TR" sz="6000" dirty="0">
              <a:solidFill>
                <a:schemeClr val="tx1"/>
              </a:solidFill>
              <a:latin typeface="Hand writing Mutlu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160</Words>
  <Application>Microsoft Office PowerPoint</Application>
  <PresentationFormat>Ekran Gösterisi (4:3)</PresentationFormat>
  <Paragraphs>160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Casper</dc:creator>
  <cp:lastModifiedBy>Casper</cp:lastModifiedBy>
  <cp:revision>4</cp:revision>
  <dcterms:created xsi:type="dcterms:W3CDTF">2013-12-19T05:46:39Z</dcterms:created>
  <dcterms:modified xsi:type="dcterms:W3CDTF">2013-12-19T07:56:30Z</dcterms:modified>
</cp:coreProperties>
</file>