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13" autoAdjust="0"/>
  </p:normalViewPr>
  <p:slideViewPr>
    <p:cSldViewPr>
      <p:cViewPr varScale="1">
        <p:scale>
          <a:sx n="59" d="100"/>
          <a:sy n="59" d="100"/>
        </p:scale>
        <p:origin x="-82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59832" y="764704"/>
            <a:ext cx="280397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r>
              <a:rPr lang="tr-TR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,K</a:t>
            </a:r>
            <a:endParaRPr lang="tr-TR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539552" y="476672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763688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5220072" y="476672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6804248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539552" y="1772816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1619672" y="1772816"/>
            <a:ext cx="201622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kum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5220072" y="1844824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Te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6300192" y="1844824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539552" y="476672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763688" y="476672"/>
            <a:ext cx="1296144" cy="9144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3707904" y="476672"/>
            <a:ext cx="792088" cy="9144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4499992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kul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539552" y="1772816"/>
            <a:ext cx="1368152" cy="9144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1907704" y="1772816"/>
            <a:ext cx="201622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5220072" y="1844824"/>
            <a:ext cx="1440160" cy="9144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6660232" y="1844824"/>
            <a:ext cx="180020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nan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2" name="11 Aynı Yan Köşesi Kesik Dikdörtgen"/>
          <p:cNvSpPr/>
          <p:nvPr/>
        </p:nvSpPr>
        <p:spPr>
          <a:xfrm>
            <a:off x="6732240" y="476672"/>
            <a:ext cx="2160240" cy="9144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krem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0" y="476672"/>
            <a:ext cx="284380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043608" y="476672"/>
            <a:ext cx="201622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mal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2987824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3275856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6" name="15 Aynı Yan Köşesi Kesik Dikdörtgen"/>
          <p:cNvSpPr/>
          <p:nvPr/>
        </p:nvSpPr>
        <p:spPr>
          <a:xfrm>
            <a:off x="4499992" y="476672"/>
            <a:ext cx="201622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Aynı Yan Köşesi Kesik Dikdörtgen"/>
          <p:cNvSpPr/>
          <p:nvPr/>
        </p:nvSpPr>
        <p:spPr>
          <a:xfrm>
            <a:off x="5436096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tu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8" name="17 Aynı Yan Köşesi Kesik Dikdörtgen"/>
          <p:cNvSpPr/>
          <p:nvPr/>
        </p:nvSpPr>
        <p:spPr>
          <a:xfrm>
            <a:off x="6660232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9" name="18 Aynı Yan Köşesi Kesik Dikdörtgen"/>
          <p:cNvSpPr/>
          <p:nvPr/>
        </p:nvSpPr>
        <p:spPr>
          <a:xfrm>
            <a:off x="8100392" y="476672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0" name="19 Aynı Yan Köşesi Kesik Dikdörtgen"/>
          <p:cNvSpPr/>
          <p:nvPr/>
        </p:nvSpPr>
        <p:spPr>
          <a:xfrm>
            <a:off x="0" y="1772816"/>
            <a:ext cx="147565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İ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Aynı Yan Köşesi Kesik Dikdörtgen"/>
          <p:cNvSpPr/>
          <p:nvPr/>
        </p:nvSpPr>
        <p:spPr>
          <a:xfrm>
            <a:off x="395536" y="1772816"/>
            <a:ext cx="1224136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3" name="22 Aynı Yan Köşesi Kesik Dikdörtgen"/>
          <p:cNvSpPr/>
          <p:nvPr/>
        </p:nvSpPr>
        <p:spPr>
          <a:xfrm>
            <a:off x="1619672" y="1772816"/>
            <a:ext cx="216024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Aynı Yan Köşesi Kesik Dikdörtgen"/>
          <p:cNvSpPr/>
          <p:nvPr/>
        </p:nvSpPr>
        <p:spPr>
          <a:xfrm>
            <a:off x="2555776" y="1772816"/>
            <a:ext cx="1224136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tu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6" name="25 Aynı Yan Köşesi Kesik Dikdörtgen"/>
          <p:cNvSpPr/>
          <p:nvPr/>
        </p:nvSpPr>
        <p:spPr>
          <a:xfrm>
            <a:off x="3923928" y="1772816"/>
            <a:ext cx="273630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lo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7" name="26 Aynı Yan Köşesi Kesik Dikdörtgen"/>
          <p:cNvSpPr/>
          <p:nvPr/>
        </p:nvSpPr>
        <p:spPr>
          <a:xfrm>
            <a:off x="4644008" y="1772816"/>
            <a:ext cx="237626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kum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8" name="27 Aynı Yan Köşesi Kesik Dikdörtgen"/>
          <p:cNvSpPr/>
          <p:nvPr/>
        </p:nvSpPr>
        <p:spPr>
          <a:xfrm>
            <a:off x="6876256" y="1772816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9" name="28 Aynı Yan Köşesi Kesik Dikdörtgen"/>
          <p:cNvSpPr/>
          <p:nvPr/>
        </p:nvSpPr>
        <p:spPr>
          <a:xfrm>
            <a:off x="8316416" y="1772816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4" grpId="0"/>
      <p:bldP spid="16" grpId="0" animBg="1"/>
      <p:bldP spid="17" grpId="0"/>
      <p:bldP spid="18" grpId="0" animBg="1"/>
      <p:bldP spid="19" grpId="0" animBg="1"/>
      <p:bldP spid="20" grpId="0" animBg="1"/>
      <p:bldP spid="22" grpId="0"/>
      <p:bldP spid="23" grpId="0" animBg="1"/>
      <p:bldP spid="25" grpId="0"/>
      <p:bldP spid="26" grpId="0" animBg="1"/>
      <p:bldP spid="27" grpId="0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0" y="476672"/>
            <a:ext cx="284380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043608" y="476672"/>
            <a:ext cx="201622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rem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2987824" y="476672"/>
            <a:ext cx="72008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3275856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6" name="15 Aynı Yan Köşesi Kesik Dikdörtgen"/>
          <p:cNvSpPr/>
          <p:nvPr/>
        </p:nvSpPr>
        <p:spPr>
          <a:xfrm>
            <a:off x="3923928" y="476672"/>
            <a:ext cx="237626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Aynı Yan Köşesi Kesik Dikdörtgen"/>
          <p:cNvSpPr/>
          <p:nvPr/>
        </p:nvSpPr>
        <p:spPr>
          <a:xfrm>
            <a:off x="4716016" y="476672"/>
            <a:ext cx="201622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9" name="18 Aynı Yan Köşesi Kesik Dikdörtgen"/>
          <p:cNvSpPr/>
          <p:nvPr/>
        </p:nvSpPr>
        <p:spPr>
          <a:xfrm>
            <a:off x="6516216" y="476672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0" name="19 Aynı Yan Köşesi Kesik Dikdörtgen"/>
          <p:cNvSpPr/>
          <p:nvPr/>
        </p:nvSpPr>
        <p:spPr>
          <a:xfrm>
            <a:off x="0" y="1916832"/>
            <a:ext cx="334786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Aynı Yan Köşesi Kesik Dikdörtgen"/>
          <p:cNvSpPr/>
          <p:nvPr/>
        </p:nvSpPr>
        <p:spPr>
          <a:xfrm>
            <a:off x="899592" y="1916832"/>
            <a:ext cx="165618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5" name="24 Aynı Yan Köşesi Kesik Dikdörtgen"/>
          <p:cNvSpPr/>
          <p:nvPr/>
        </p:nvSpPr>
        <p:spPr>
          <a:xfrm>
            <a:off x="2267744" y="1916832"/>
            <a:ext cx="1368152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la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6" name="25 Aynı Yan Köşesi Kesik Dikdörtgen"/>
          <p:cNvSpPr/>
          <p:nvPr/>
        </p:nvSpPr>
        <p:spPr>
          <a:xfrm>
            <a:off x="3563888" y="1916832"/>
            <a:ext cx="244827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7" name="26 Aynı Yan Köşesi Kesik Dikdörtgen"/>
          <p:cNvSpPr/>
          <p:nvPr/>
        </p:nvSpPr>
        <p:spPr>
          <a:xfrm>
            <a:off x="4283968" y="1916832"/>
            <a:ext cx="1872208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ran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9" name="28 Aynı Yan Köşesi Kesik Dikdörtgen"/>
          <p:cNvSpPr/>
          <p:nvPr/>
        </p:nvSpPr>
        <p:spPr>
          <a:xfrm>
            <a:off x="6156176" y="1916832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6" grpId="0" animBg="1"/>
      <p:bldP spid="17" grpId="0"/>
      <p:bldP spid="19" grpId="0" animBg="1"/>
      <p:bldP spid="20" grpId="0" animBg="1"/>
      <p:bldP spid="22" grpId="0"/>
      <p:bldP spid="25" grpId="0"/>
      <p:bldP spid="26" grpId="0" animBg="1"/>
      <p:bldP spid="27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0" y="476672"/>
            <a:ext cx="313184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Mel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619672" y="476672"/>
            <a:ext cx="165618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tem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3347864" y="476672"/>
            <a:ext cx="72008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3275856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6" name="15 Aynı Yan Köşesi Kesik Dikdörtgen"/>
          <p:cNvSpPr/>
          <p:nvPr/>
        </p:nvSpPr>
        <p:spPr>
          <a:xfrm>
            <a:off x="4283968" y="476672"/>
            <a:ext cx="28803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Aynı Yan Köşesi Kesik Dikdörtgen"/>
          <p:cNvSpPr/>
          <p:nvPr/>
        </p:nvSpPr>
        <p:spPr>
          <a:xfrm>
            <a:off x="5652120" y="476672"/>
            <a:ext cx="1728192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tal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9" name="18 Aynı Yan Köşesi Kesik Dikdörtgen"/>
          <p:cNvSpPr/>
          <p:nvPr/>
        </p:nvSpPr>
        <p:spPr>
          <a:xfrm>
            <a:off x="7380312" y="476672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0" name="19 Aynı Yan Köşesi Kesik Dikdörtgen"/>
          <p:cNvSpPr/>
          <p:nvPr/>
        </p:nvSpPr>
        <p:spPr>
          <a:xfrm>
            <a:off x="0" y="1916832"/>
            <a:ext cx="24837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Aynı Yan Köşesi Kesik Dikdörtgen"/>
          <p:cNvSpPr/>
          <p:nvPr/>
        </p:nvSpPr>
        <p:spPr>
          <a:xfrm>
            <a:off x="1187624" y="1916832"/>
            <a:ext cx="1440160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6" name="25 Aynı Yan Köşesi Kesik Dikdörtgen"/>
          <p:cNvSpPr/>
          <p:nvPr/>
        </p:nvSpPr>
        <p:spPr>
          <a:xfrm>
            <a:off x="2987824" y="1916832"/>
            <a:ext cx="266429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7" name="26 Aynı Yan Köşesi Kesik Dikdörtgen"/>
          <p:cNvSpPr/>
          <p:nvPr/>
        </p:nvSpPr>
        <p:spPr>
          <a:xfrm>
            <a:off x="4355976" y="1916832"/>
            <a:ext cx="1800200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tal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9" name="28 Aynı Yan Köşesi Kesik Dikdörtgen"/>
          <p:cNvSpPr/>
          <p:nvPr/>
        </p:nvSpPr>
        <p:spPr>
          <a:xfrm>
            <a:off x="5796136" y="1916832"/>
            <a:ext cx="28803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6" grpId="0" animBg="1"/>
      <p:bldP spid="17" grpId="0"/>
      <p:bldP spid="19" grpId="0" animBg="1"/>
      <p:bldP spid="20" grpId="0" animBg="1"/>
      <p:bldP spid="22" grpId="0"/>
      <p:bldP spid="26" grpId="0" animBg="1"/>
      <p:bldP spid="27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0" y="476672"/>
            <a:ext cx="244827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259632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ru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3275856" y="476672"/>
            <a:ext cx="129614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6" name="15 Aynı Yan Köşesi Kesik Dikdörtgen"/>
          <p:cNvSpPr/>
          <p:nvPr/>
        </p:nvSpPr>
        <p:spPr>
          <a:xfrm>
            <a:off x="2699792" y="476672"/>
            <a:ext cx="230425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Aynı Yan Köşesi Kesik Dikdörtgen"/>
          <p:cNvSpPr/>
          <p:nvPr/>
        </p:nvSpPr>
        <p:spPr>
          <a:xfrm>
            <a:off x="3419872" y="476672"/>
            <a:ext cx="1800200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19" name="18 Aynı Yan Köşesi Kesik Dikdörtgen"/>
          <p:cNvSpPr/>
          <p:nvPr/>
        </p:nvSpPr>
        <p:spPr>
          <a:xfrm>
            <a:off x="7524328" y="476672"/>
            <a:ext cx="14401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0" name="19 Aynı Yan Köşesi Kesik Dikdörtgen"/>
          <p:cNvSpPr/>
          <p:nvPr/>
        </p:nvSpPr>
        <p:spPr>
          <a:xfrm>
            <a:off x="5220072" y="476672"/>
            <a:ext cx="216024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Aynı Yan Köşesi Kesik Dikdörtgen"/>
          <p:cNvSpPr/>
          <p:nvPr/>
        </p:nvSpPr>
        <p:spPr>
          <a:xfrm>
            <a:off x="5940152" y="476672"/>
            <a:ext cx="1656184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ma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6" name="25 Aynı Yan Köşesi Kesik Dikdörtgen"/>
          <p:cNvSpPr/>
          <p:nvPr/>
        </p:nvSpPr>
        <p:spPr>
          <a:xfrm>
            <a:off x="0" y="1844824"/>
            <a:ext cx="266429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7" name="26 Aynı Yan Köşesi Kesik Dikdörtgen"/>
          <p:cNvSpPr/>
          <p:nvPr/>
        </p:nvSpPr>
        <p:spPr>
          <a:xfrm>
            <a:off x="1187624" y="1844824"/>
            <a:ext cx="1800200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9" name="28 Aynı Yan Köşesi Kesik Dikdörtgen"/>
          <p:cNvSpPr/>
          <p:nvPr/>
        </p:nvSpPr>
        <p:spPr>
          <a:xfrm>
            <a:off x="7092280" y="1844824"/>
            <a:ext cx="14401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.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Aynı Yan Köşesi Kesik Dikdörtgen"/>
          <p:cNvSpPr/>
          <p:nvPr/>
        </p:nvSpPr>
        <p:spPr>
          <a:xfrm>
            <a:off x="2843808" y="1844824"/>
            <a:ext cx="266429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Aynı Yan Köşesi Kesik Dikdörtgen"/>
          <p:cNvSpPr/>
          <p:nvPr/>
        </p:nvSpPr>
        <p:spPr>
          <a:xfrm>
            <a:off x="3779912" y="1844824"/>
            <a:ext cx="1008112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C000"/>
                </a:solidFill>
                <a:latin typeface="Hand writing Mutlu" pitchFamily="2" charset="0"/>
              </a:rPr>
              <a:t>le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  <p:sp>
        <p:nvSpPr>
          <p:cNvPr id="21" name="20 Aynı Yan Köşesi Kesik Dikdörtgen"/>
          <p:cNvSpPr/>
          <p:nvPr/>
        </p:nvSpPr>
        <p:spPr>
          <a:xfrm>
            <a:off x="4355976" y="1844824"/>
            <a:ext cx="1512168" cy="914400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mi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3" name="22 Aynı Yan Köşesi Kesik Dikdörtgen"/>
          <p:cNvSpPr/>
          <p:nvPr/>
        </p:nvSpPr>
        <p:spPr>
          <a:xfrm>
            <a:off x="5724128" y="1844824"/>
            <a:ext cx="115212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C000"/>
                </a:solidFill>
                <a:latin typeface="Hand writing Mutlu" pitchFamily="2" charset="0"/>
              </a:rPr>
              <a:t>al</a:t>
            </a:r>
            <a:endParaRPr lang="tr-TR" sz="6000" dirty="0">
              <a:solidFill>
                <a:srgbClr val="FFC0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6" grpId="0" animBg="1"/>
      <p:bldP spid="17" grpId="0"/>
      <p:bldP spid="19" grpId="0" animBg="1"/>
      <p:bldP spid="20" grpId="0" animBg="1"/>
      <p:bldP spid="22" grpId="0"/>
      <p:bldP spid="26" grpId="0" animBg="1"/>
      <p:bldP spid="27" grpId="0"/>
      <p:bldP spid="29" grpId="0" animBg="1"/>
      <p:bldP spid="15" grpId="0" animBg="1"/>
      <p:bldP spid="18" grpId="0"/>
      <p:bldP spid="21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ynı Yan Köşesi Kesik Dikdörtgen"/>
          <p:cNvSpPr/>
          <p:nvPr/>
        </p:nvSpPr>
        <p:spPr>
          <a:xfrm>
            <a:off x="755576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2051720" y="476672"/>
            <a:ext cx="115212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3203848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4499992" y="476672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ok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5724128" y="476672"/>
            <a:ext cx="144016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uk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7164288" y="476672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467544" y="1628800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1547664" y="1628800"/>
            <a:ext cx="115212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2" name="11 Aynı Yan Köşesi Kesik Dikdörtgen"/>
          <p:cNvSpPr/>
          <p:nvPr/>
        </p:nvSpPr>
        <p:spPr>
          <a:xfrm>
            <a:off x="2699792" y="1628800"/>
            <a:ext cx="144016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4139952" y="1628800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5796136" y="1628800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Aynı Yan Köşesi Kesik Dikdörtgen"/>
          <p:cNvSpPr/>
          <p:nvPr/>
        </p:nvSpPr>
        <p:spPr>
          <a:xfrm>
            <a:off x="7452320" y="1628800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251520" y="476672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tik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619672" y="476672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tok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131840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tuk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4860032" y="476672"/>
            <a:ext cx="194421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6804248" y="476672"/>
            <a:ext cx="201622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92D050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0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lak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1475656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2843808" y="1772816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2" name="11 Aynı Yan Köşesi Kesik Dikdörtgen"/>
          <p:cNvSpPr/>
          <p:nvPr/>
        </p:nvSpPr>
        <p:spPr>
          <a:xfrm>
            <a:off x="4499992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6012160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kel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7380312" y="1772816"/>
            <a:ext cx="176368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395536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kem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2123728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851920" y="476672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5364088" y="476672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6876256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395536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1907704" y="1772816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3563888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5076056" y="1772816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kur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2" name="11 Aynı Yan Köşesi Kesik Dikdörtgen"/>
          <p:cNvSpPr/>
          <p:nvPr/>
        </p:nvSpPr>
        <p:spPr>
          <a:xfrm>
            <a:off x="6804248" y="1772816"/>
            <a:ext cx="194421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kum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683568" y="476672"/>
            <a:ext cx="57606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259632" y="476672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131840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to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4211960" y="476672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5796136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6876256" y="476672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395536" y="1772816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1691680" y="1772816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3203848" y="1772816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4427984" y="1772816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6300192" y="1772816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Aynı Yan Köşesi Kesik Dikdörtgen"/>
          <p:cNvSpPr/>
          <p:nvPr/>
        </p:nvSpPr>
        <p:spPr>
          <a:xfrm>
            <a:off x="7884368" y="1772816"/>
            <a:ext cx="93610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251520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547664" y="476672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lak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275856" y="476672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4644008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5940152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to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7020272" y="476672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kat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395536" y="1772816"/>
            <a:ext cx="93610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te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1331640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kir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3059832" y="1772816"/>
            <a:ext cx="57606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3635896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ker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5364088" y="1772816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tok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Aynı Yan Köşesi Kesik Dikdörtgen"/>
          <p:cNvSpPr/>
          <p:nvPr/>
        </p:nvSpPr>
        <p:spPr>
          <a:xfrm>
            <a:off x="6876256" y="1772816"/>
            <a:ext cx="187220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251520" y="476672"/>
            <a:ext cx="151216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tut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763688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275856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4355976" y="476672"/>
            <a:ext cx="108012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lo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5652120" y="476672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tek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7020272" y="476672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me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0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1331640" y="1772816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mal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3203848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4572000" y="1772816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rak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6372200" y="1772816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ko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5" name="14 Aynı Yan Köşesi Kesik Dikdörtgen"/>
          <p:cNvSpPr/>
          <p:nvPr/>
        </p:nvSpPr>
        <p:spPr>
          <a:xfrm>
            <a:off x="7596336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0" y="476672"/>
            <a:ext cx="176368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kim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763688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3275856" y="476672"/>
            <a:ext cx="165618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kar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4932040" y="476672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tal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6732240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7991872" y="476672"/>
            <a:ext cx="1152128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tu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683568" y="1772816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2411760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lek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4067944" y="1772816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An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Aynı Yan Köşesi Kesik Dikdörtgen"/>
          <p:cNvSpPr/>
          <p:nvPr/>
        </p:nvSpPr>
        <p:spPr>
          <a:xfrm>
            <a:off x="5796136" y="1772816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ka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4" name="13 Aynı Yan Köşesi Kesik Dikdörtgen"/>
          <p:cNvSpPr/>
          <p:nvPr/>
        </p:nvSpPr>
        <p:spPr>
          <a:xfrm>
            <a:off x="7092280" y="1772816"/>
            <a:ext cx="136815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ra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ynı Yan Köşesi Kesik Dikdörtgen"/>
          <p:cNvSpPr/>
          <p:nvPr/>
        </p:nvSpPr>
        <p:spPr>
          <a:xfrm>
            <a:off x="539552" y="476672"/>
            <a:ext cx="122413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3 Aynı Yan Köşesi Kesik Dikdörtgen"/>
          <p:cNvSpPr/>
          <p:nvPr/>
        </p:nvSpPr>
        <p:spPr>
          <a:xfrm>
            <a:off x="1763688" y="476672"/>
            <a:ext cx="93610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li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5" name="4 Aynı Yan Köşesi Kesik Dikdörtgen"/>
          <p:cNvSpPr/>
          <p:nvPr/>
        </p:nvSpPr>
        <p:spPr>
          <a:xfrm>
            <a:off x="2699792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me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6" name="5 Aynı Yan Köşesi Kesik Dikdörtgen"/>
          <p:cNvSpPr/>
          <p:nvPr/>
        </p:nvSpPr>
        <p:spPr>
          <a:xfrm>
            <a:off x="5220072" y="476672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tak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Aynı Yan Köşesi Kesik Dikdörtgen"/>
          <p:cNvSpPr/>
          <p:nvPr/>
        </p:nvSpPr>
        <p:spPr>
          <a:xfrm>
            <a:off x="6804248" y="476672"/>
            <a:ext cx="1296144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la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8" name="7 Aynı Yan Köşesi Kesik Dikdörtgen"/>
          <p:cNvSpPr/>
          <p:nvPr/>
        </p:nvSpPr>
        <p:spPr>
          <a:xfrm>
            <a:off x="539552" y="1772816"/>
            <a:ext cx="144016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rgbClr val="FFFF00"/>
                </a:solidFill>
                <a:latin typeface="Hand writing Mutlu" pitchFamily="2" charset="0"/>
              </a:rPr>
              <a:t>Ke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9" name="8 Aynı Yan Köşesi Kesik Dikdörtgen"/>
          <p:cNvSpPr/>
          <p:nvPr/>
        </p:nvSpPr>
        <p:spPr>
          <a:xfrm>
            <a:off x="1979712" y="1772816"/>
            <a:ext cx="1728192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err="1" smtClean="0">
                <a:solidFill>
                  <a:schemeClr val="tx1"/>
                </a:solidFill>
                <a:latin typeface="Hand writing Mutlu" pitchFamily="2" charset="0"/>
              </a:rPr>
              <a:t>rem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Aynı Yan Köşesi Kesik Dikdörtgen"/>
          <p:cNvSpPr/>
          <p:nvPr/>
        </p:nvSpPr>
        <p:spPr>
          <a:xfrm>
            <a:off x="5220072" y="1844824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000" dirty="0" smtClean="0">
                <a:solidFill>
                  <a:srgbClr val="FFFF00"/>
                </a:solidFill>
                <a:latin typeface="Hand writing Mutlu" pitchFamily="2" charset="0"/>
              </a:rPr>
              <a:t>kol</a:t>
            </a:r>
            <a:endParaRPr lang="tr-TR" sz="60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Aynı Yan Köşesi Kesik Dikdörtgen"/>
          <p:cNvSpPr/>
          <p:nvPr/>
        </p:nvSpPr>
        <p:spPr>
          <a:xfrm>
            <a:off x="6804248" y="1844824"/>
            <a:ext cx="1584176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000" dirty="0" smtClean="0">
                <a:solidFill>
                  <a:schemeClr val="tx1"/>
                </a:solidFill>
                <a:latin typeface="Hand writing Mutlu" pitchFamily="2" charset="0"/>
              </a:rPr>
              <a:t>tuk</a:t>
            </a:r>
            <a:endParaRPr lang="tr-TR" sz="60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160</Words>
  <Application>Microsoft Office PowerPoint</Application>
  <PresentationFormat>Ekran Gösterisi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Casper</cp:lastModifiedBy>
  <cp:revision>4</cp:revision>
  <dcterms:created xsi:type="dcterms:W3CDTF">2013-12-19T05:46:39Z</dcterms:created>
  <dcterms:modified xsi:type="dcterms:W3CDTF">2013-12-19T07:56:30Z</dcterms:modified>
</cp:coreProperties>
</file>