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0" r:id="rId3"/>
    <p:sldId id="259" r:id="rId4"/>
    <p:sldId id="262" r:id="rId5"/>
    <p:sldId id="258" r:id="rId6"/>
    <p:sldId id="257" r:id="rId7"/>
    <p:sldId id="256" r:id="rId8"/>
    <p:sldId id="261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21128AD-9E8F-453C-8D3D-E8481D870507}" type="datetimeFigureOut">
              <a:rPr lang="tr-TR" smtClean="0"/>
              <a:t>19.12.2015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EFC854C-303D-4A1F-83FA-96482128B20D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128AD-9E8F-453C-8D3D-E8481D870507}" type="datetimeFigureOut">
              <a:rPr lang="tr-TR" smtClean="0"/>
              <a:t>19.12.2015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C854C-303D-4A1F-83FA-96482128B20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128AD-9E8F-453C-8D3D-E8481D870507}" type="datetimeFigureOut">
              <a:rPr lang="tr-TR" smtClean="0"/>
              <a:t>19.12.2015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C854C-303D-4A1F-83FA-96482128B20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21128AD-9E8F-453C-8D3D-E8481D870507}" type="datetimeFigureOut">
              <a:rPr lang="tr-TR" smtClean="0"/>
              <a:t>19.12.2015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EFC854C-303D-4A1F-83FA-96482128B20D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21128AD-9E8F-453C-8D3D-E8481D870507}" type="datetimeFigureOut">
              <a:rPr lang="tr-TR" smtClean="0"/>
              <a:t>19.12.2015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EFC854C-303D-4A1F-83FA-96482128B20D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128AD-9E8F-453C-8D3D-E8481D870507}" type="datetimeFigureOut">
              <a:rPr lang="tr-TR" smtClean="0"/>
              <a:t>19.12.2015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C854C-303D-4A1F-83FA-96482128B20D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128AD-9E8F-453C-8D3D-E8481D870507}" type="datetimeFigureOut">
              <a:rPr lang="tr-TR" smtClean="0"/>
              <a:t>19.12.2015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C854C-303D-4A1F-83FA-96482128B20D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21128AD-9E8F-453C-8D3D-E8481D870507}" type="datetimeFigureOut">
              <a:rPr lang="tr-TR" smtClean="0"/>
              <a:t>19.12.2015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EFC854C-303D-4A1F-83FA-96482128B20D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128AD-9E8F-453C-8D3D-E8481D870507}" type="datetimeFigureOut">
              <a:rPr lang="tr-TR" smtClean="0"/>
              <a:t>19.12.2015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C854C-303D-4A1F-83FA-96482128B20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21128AD-9E8F-453C-8D3D-E8481D870507}" type="datetimeFigureOut">
              <a:rPr lang="tr-TR" smtClean="0"/>
              <a:t>19.12.2015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EFC854C-303D-4A1F-83FA-96482128B20D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21128AD-9E8F-453C-8D3D-E8481D870507}" type="datetimeFigureOut">
              <a:rPr lang="tr-TR" smtClean="0"/>
              <a:t>19.12.2015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EFC854C-303D-4A1F-83FA-96482128B20D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21128AD-9E8F-453C-8D3D-E8481D870507}" type="datetimeFigureOut">
              <a:rPr lang="tr-TR" smtClean="0"/>
              <a:t>19.12.2015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EFC854C-303D-4A1F-83FA-96482128B20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716016" y="2434189"/>
            <a:ext cx="1098984" cy="16428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86658" y="2745988"/>
            <a:ext cx="1209278" cy="13310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448672" y="1257631"/>
            <a:ext cx="160350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m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08870" y="1497078"/>
            <a:ext cx="146987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ı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707904" y="3931168"/>
            <a:ext cx="2107096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5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ım</a:t>
            </a:r>
            <a:endParaRPr kumimoji="0" lang="tr-T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50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716016" y="2434189"/>
            <a:ext cx="1098984" cy="16428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86658" y="2745988"/>
            <a:ext cx="1209278" cy="13310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448672" y="1257631"/>
            <a:ext cx="160350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rı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08870" y="1497078"/>
            <a:ext cx="146987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ı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391297" y="3931168"/>
            <a:ext cx="2107096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5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ırı</a:t>
            </a:r>
            <a:endParaRPr kumimoji="0" lang="tr-T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50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716016" y="2434189"/>
            <a:ext cx="1098984" cy="16428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86658" y="2745988"/>
            <a:ext cx="1209278" cy="13310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448672" y="1257631"/>
            <a:ext cx="160350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lık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08870" y="1497078"/>
            <a:ext cx="146987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ı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707904" y="3931168"/>
            <a:ext cx="2664296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5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ılık</a:t>
            </a:r>
            <a:endParaRPr kumimoji="0" lang="tr-T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50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716016" y="2434189"/>
            <a:ext cx="1098984" cy="16428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86658" y="2745988"/>
            <a:ext cx="1209278" cy="13310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448672" y="1257631"/>
            <a:ext cx="160350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ta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08870" y="1497078"/>
            <a:ext cx="146987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kı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55776" y="3931168"/>
            <a:ext cx="4248472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5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kıta</a:t>
            </a:r>
            <a:endParaRPr kumimoji="0" lang="tr-T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09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716016" y="2434189"/>
            <a:ext cx="1098984" cy="16428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86658" y="2745988"/>
            <a:ext cx="1209278" cy="13310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448672" y="1257631"/>
            <a:ext cx="160350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na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08870" y="1497078"/>
            <a:ext cx="146987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kı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55776" y="3931168"/>
            <a:ext cx="4248472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5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kına</a:t>
            </a:r>
            <a:endParaRPr kumimoji="0" lang="tr-T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09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716016" y="2434189"/>
            <a:ext cx="1098984" cy="16428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86658" y="2745988"/>
            <a:ext cx="1209278" cy="13310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448672" y="1257631"/>
            <a:ext cx="160350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lı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08870" y="1497078"/>
            <a:ext cx="146987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al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55776" y="3931168"/>
            <a:ext cx="4248472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5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allı</a:t>
            </a:r>
            <a:endParaRPr kumimoji="0" lang="tr-T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09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716016" y="2434189"/>
            <a:ext cx="1098984" cy="16428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86658" y="2745988"/>
            <a:ext cx="1209278" cy="13310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448672" y="1257631"/>
            <a:ext cx="160350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lı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08870" y="1497078"/>
            <a:ext cx="146987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at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55776" y="3931168"/>
            <a:ext cx="4248472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5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atlı</a:t>
            </a:r>
            <a:endParaRPr kumimoji="0" lang="tr-T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09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716016" y="2434189"/>
            <a:ext cx="1098984" cy="16428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86658" y="2745988"/>
            <a:ext cx="1209278" cy="13310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448672" y="1257631"/>
            <a:ext cx="160350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tı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08870" y="1497078"/>
            <a:ext cx="146987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ka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55776" y="3931168"/>
            <a:ext cx="4248472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5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katı</a:t>
            </a:r>
            <a:endParaRPr kumimoji="0" lang="tr-T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09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716016" y="2434189"/>
            <a:ext cx="1098984" cy="16428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86658" y="2745988"/>
            <a:ext cx="1209278" cy="13310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448672" y="1257631"/>
            <a:ext cx="160350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kı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08870" y="1497078"/>
            <a:ext cx="146987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at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55776" y="3931168"/>
            <a:ext cx="4248472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5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atkı</a:t>
            </a:r>
            <a:endParaRPr kumimoji="0" lang="tr-T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09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716016" y="2434189"/>
            <a:ext cx="1098984" cy="16428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86658" y="2745988"/>
            <a:ext cx="1209278" cy="13310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448672" y="1257631"/>
            <a:ext cx="160350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kı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08870" y="1497078"/>
            <a:ext cx="146987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ta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55776" y="3931168"/>
            <a:ext cx="4248472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5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takı</a:t>
            </a:r>
            <a:endParaRPr kumimoji="0" lang="tr-T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09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51520" y="116632"/>
            <a:ext cx="864096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dirty="0" smtClean="0">
                <a:latin typeface="Hand writing Mutlu" pitchFamily="2" charset="0"/>
              </a:rPr>
              <a:t>At </a:t>
            </a:r>
          </a:p>
          <a:p>
            <a:pPr algn="ctr"/>
            <a:r>
              <a:rPr lang="tr-TR" sz="4000" dirty="0" smtClean="0">
                <a:latin typeface="Hand writing Mutlu" pitchFamily="2" charset="0"/>
              </a:rPr>
              <a:t>Akın at. </a:t>
            </a:r>
          </a:p>
          <a:p>
            <a:pPr algn="ctr"/>
            <a:r>
              <a:rPr lang="tr-TR" sz="4000" dirty="0" smtClean="0">
                <a:latin typeface="Hand writing Mutlu" pitchFamily="2" charset="0"/>
              </a:rPr>
              <a:t>Akın elma at. </a:t>
            </a:r>
          </a:p>
          <a:p>
            <a:pPr algn="ctr"/>
            <a:r>
              <a:rPr lang="tr-TR" sz="4000" dirty="0" smtClean="0">
                <a:latin typeface="Hand writing Mutlu" pitchFamily="2" charset="0"/>
              </a:rPr>
              <a:t>Akın iri elma at. </a:t>
            </a:r>
          </a:p>
          <a:p>
            <a:pPr algn="ctr"/>
            <a:r>
              <a:rPr lang="tr-TR" sz="4000" dirty="0" smtClean="0">
                <a:latin typeface="Hand writing Mutlu" pitchFamily="2" charset="0"/>
              </a:rPr>
              <a:t>Akın, ona iri elma at. </a:t>
            </a:r>
          </a:p>
          <a:p>
            <a:pPr algn="ctr"/>
            <a:r>
              <a:rPr lang="tr-TR" sz="4000" dirty="0" smtClean="0">
                <a:latin typeface="Hand writing Mutlu" pitchFamily="2" charset="0"/>
              </a:rPr>
              <a:t>At Akın at, elma at nar at. </a:t>
            </a:r>
          </a:p>
          <a:p>
            <a:pPr algn="ctr"/>
            <a:r>
              <a:rPr lang="tr-TR" sz="4000" dirty="0" smtClean="0">
                <a:latin typeface="Hand writing Mutlu" pitchFamily="2" charset="0"/>
              </a:rPr>
              <a:t>Akın, ona iri elma at </a:t>
            </a:r>
          </a:p>
          <a:p>
            <a:pPr algn="ctr"/>
            <a:r>
              <a:rPr lang="tr-TR" sz="4000" dirty="0" smtClean="0">
                <a:latin typeface="Hand writing Mutlu" pitchFamily="2" charset="0"/>
              </a:rPr>
              <a:t>Akın iri elma at. </a:t>
            </a:r>
          </a:p>
          <a:p>
            <a:pPr algn="ctr"/>
            <a:r>
              <a:rPr lang="tr-TR" sz="4000" dirty="0" smtClean="0">
                <a:latin typeface="Hand writing Mutlu" pitchFamily="2" charset="0"/>
              </a:rPr>
              <a:t>Akın elma at. </a:t>
            </a:r>
          </a:p>
          <a:p>
            <a:pPr algn="ctr"/>
            <a:r>
              <a:rPr lang="tr-TR" sz="4000" dirty="0" smtClean="0">
                <a:latin typeface="Hand writing Mutlu" pitchFamily="2" charset="0"/>
              </a:rPr>
              <a:t>Akın at. </a:t>
            </a:r>
          </a:p>
          <a:p>
            <a:pPr algn="ctr"/>
            <a:r>
              <a:rPr lang="tr-TR" sz="4000" dirty="0" smtClean="0">
                <a:latin typeface="Hand writing Mutlu" pitchFamily="2" charset="0"/>
              </a:rPr>
              <a:t>At </a:t>
            </a:r>
            <a:endParaRPr lang="tr-TR" sz="4000" dirty="0">
              <a:latin typeface="Hand writing Mutlu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08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716016" y="2434189"/>
            <a:ext cx="1098984" cy="16428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86658" y="2745988"/>
            <a:ext cx="1209278" cy="13310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350384" y="1196076"/>
            <a:ext cx="170179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8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m</a:t>
            </a:r>
            <a:endParaRPr kumimoji="0" lang="tr-T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018771" y="1435523"/>
            <a:ext cx="1559975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8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GulimChe" pitchFamily="49" charset="-127"/>
                <a:ea typeface="GulimChe" pitchFamily="49" charset="-127"/>
                <a:cs typeface="Arial" pitchFamily="34" charset="0"/>
              </a:rPr>
              <a:t>ı</a:t>
            </a:r>
            <a:endParaRPr kumimoji="0" lang="tr-T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ulimChe" pitchFamily="49" charset="-127"/>
              <a:ea typeface="GulimChe" pitchFamily="49" charset="-127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578746" y="3754197"/>
            <a:ext cx="2236254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38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ım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28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716016" y="2434189"/>
            <a:ext cx="1098984" cy="16428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86658" y="2745988"/>
            <a:ext cx="1209278" cy="13310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448672" y="1411518"/>
            <a:ext cx="16035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60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n</a:t>
            </a:r>
            <a:endParaRPr kumimoji="0" lang="tr-T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08870" y="1650965"/>
            <a:ext cx="146987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60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ı</a:t>
            </a:r>
            <a:endParaRPr kumimoji="0" lang="tr-T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707904" y="4200472"/>
            <a:ext cx="210709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ın</a:t>
            </a: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28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716016" y="2434189"/>
            <a:ext cx="1098984" cy="16428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86658" y="2745988"/>
            <a:ext cx="1209278" cy="13310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448672" y="1257631"/>
            <a:ext cx="160350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r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08870" y="1497078"/>
            <a:ext cx="146987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ı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707904" y="3931168"/>
            <a:ext cx="2107096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5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ır</a:t>
            </a:r>
            <a:endParaRPr kumimoji="0" lang="tr-T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75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716016" y="2434189"/>
            <a:ext cx="1098984" cy="16428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86658" y="2745988"/>
            <a:ext cx="1209278" cy="13310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448672" y="1134521"/>
            <a:ext cx="160350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96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t</a:t>
            </a:r>
            <a:endParaRPr kumimoji="0" lang="tr-TR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08870" y="1373968"/>
            <a:ext cx="146987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96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ı</a:t>
            </a:r>
            <a:endParaRPr kumimoji="0" lang="tr-TR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707904" y="3538754"/>
            <a:ext cx="2107096" cy="264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66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ıt</a:t>
            </a:r>
            <a:endParaRPr kumimoji="0" lang="tr-TR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28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716016" y="2434189"/>
            <a:ext cx="1098984" cy="16428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86658" y="2745988"/>
            <a:ext cx="1209278" cy="13310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448672" y="1196076"/>
            <a:ext cx="1603501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8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l</a:t>
            </a:r>
            <a:endParaRPr kumimoji="0" lang="tr-T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08870" y="1435523"/>
            <a:ext cx="1469876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8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ı</a:t>
            </a:r>
            <a:endParaRPr kumimoji="0" lang="tr-T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707904" y="3754197"/>
            <a:ext cx="2107096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38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ıl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28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716016" y="2434189"/>
            <a:ext cx="1098984" cy="16428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86658" y="2745988"/>
            <a:ext cx="1209278" cy="13310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448672" y="1319186"/>
            <a:ext cx="160350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72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k</a:t>
            </a:r>
            <a:endParaRPr kumimoji="0" lang="tr-T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08870" y="1558633"/>
            <a:ext cx="146987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72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lı</a:t>
            </a:r>
            <a:endParaRPr kumimoji="0" lang="tr-T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707904" y="4077362"/>
            <a:ext cx="210709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96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lık</a:t>
            </a:r>
            <a:endParaRPr kumimoji="0" lang="tr-T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33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716016" y="2434189"/>
            <a:ext cx="1098984" cy="16428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86658" y="2745988"/>
            <a:ext cx="1209278" cy="13310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448672" y="1319186"/>
            <a:ext cx="160350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72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m</a:t>
            </a:r>
            <a:endParaRPr kumimoji="0" lang="tr-T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08870" y="1558633"/>
            <a:ext cx="146987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72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tı</a:t>
            </a:r>
            <a:endParaRPr kumimoji="0" lang="tr-T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707904" y="4077362"/>
            <a:ext cx="210709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96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tım</a:t>
            </a:r>
            <a:endParaRPr kumimoji="0" lang="tr-T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75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716016" y="2434189"/>
            <a:ext cx="1098984" cy="16428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86658" y="2745988"/>
            <a:ext cx="1209278" cy="13310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448672" y="1257631"/>
            <a:ext cx="160350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sa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08870" y="1497078"/>
            <a:ext cx="146987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8000" b="1" i="1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kı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55776" y="3931168"/>
            <a:ext cx="4248472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5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kısa</a:t>
            </a:r>
            <a:endParaRPr kumimoji="0" lang="tr-T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50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</TotalTime>
  <Words>102</Words>
  <Application>Microsoft Office PowerPoint</Application>
  <PresentationFormat>Ekran Gösterisi (4:3)</PresentationFormat>
  <Paragraphs>65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Cumba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serdar</dc:creator>
  <cp:lastModifiedBy>İhsan Durak</cp:lastModifiedBy>
  <cp:revision>4</cp:revision>
  <dcterms:created xsi:type="dcterms:W3CDTF">2013-12-30T21:56:30Z</dcterms:created>
  <dcterms:modified xsi:type="dcterms:W3CDTF">2015-12-19T16:32:35Z</dcterms:modified>
</cp:coreProperties>
</file>