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9" r:id="rId2"/>
    <p:sldId id="276" r:id="rId3"/>
    <p:sldId id="275" r:id="rId4"/>
    <p:sldId id="261" r:id="rId5"/>
    <p:sldId id="262" r:id="rId6"/>
    <p:sldId id="265" r:id="rId7"/>
    <p:sldId id="266" r:id="rId8"/>
    <p:sldId id="257" r:id="rId9"/>
    <p:sldId id="263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60440-DACE-4374-A2BF-240CB5190D63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D2F7-2C1C-429B-91D8-88EF0F8BED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89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timhane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www.egitimhane.com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BD2F7-2C1C-429B-91D8-88EF0F8BEDB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76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hyperlink" Target="http://www.egitimhan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10" name="Picture 2" descr="D:\CUMA ARAYICI TÜM DOSYALAR\2014-2015 EĞ.ÖĞRT.YENİ 1.SINIF DOSYASI\1.SINIF TÜRKÇE DERSİ DOSYASI\NURHAN UZ\29 HARFİN YAZIMININ GİFLERİ\İ sürekl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1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it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itti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347864" y="4893877"/>
            <a:ext cx="2160240" cy="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s://encrypted-tbn3.gstatic.com/images?q=tbn:ANd9GcTwSAfpMf6l8GrK0-3q0hTt5ub_9IRzAjnIK4rvKqj2ALcF248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1"/>
            <a:ext cx="2664296" cy="21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439264" y="4943621"/>
            <a:ext cx="1944216" cy="1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47" y="3348783"/>
            <a:ext cx="218188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20162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439264" y="4943621"/>
            <a:ext cx="1944216" cy="1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utoShape 2" descr="tavuk et resim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80" y="3789040"/>
            <a:ext cx="2788920" cy="20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0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051525" y="489387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196" name="Picture 4" descr="http://i30.tinypic.com/dh70w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45" y="3924390"/>
            <a:ext cx="2196827" cy="18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il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057261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212232" y="489387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18" name="Picture 2" descr="tel resim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26" y="3690194"/>
            <a:ext cx="3189042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754407" y="5492563"/>
            <a:ext cx="23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>
                <a:hlinkClick r:id="rId4"/>
              </a:rPr>
              <a:t>www.egitimhane.com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1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pic>
        <p:nvPicPr>
          <p:cNvPr id="10" name="Picture 2" descr="D:\CUMA ARAYICI TÜM DOSYALAR\2014-2015 EĞ.ÖĞRT.YENİ 1.SINIF DOSYASI\1.SINIF TÜRKÇE DERSİ DOSYASI\NURHAN UZ\29 HARFİN YAZIMININ GİFLERİ\İ sürekl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128791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59632" y="1196752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71800" y="2564904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55976" y="1440071"/>
            <a:ext cx="172819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İ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196752"/>
            <a:ext cx="26642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il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71800" y="2564904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http://galeri8.uludagsozluk.com/424/buyuksehir_561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44288"/>
            <a:ext cx="3412538" cy="22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E-l-a-sesi-hece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196752"/>
            <a:ext cx="21602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71800" y="2564904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4211960" y="1348475"/>
            <a:ext cx="21602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44555" y="3597288"/>
            <a:ext cx="21602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131840" y="3692903"/>
            <a:ext cx="21602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580112" y="3597288"/>
            <a:ext cx="21602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i-sesi-hece</a:t>
            </a:r>
            <a:endParaRPr lang="tr-TR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1196752"/>
            <a:ext cx="26642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it</a:t>
            </a:r>
            <a:endParaRPr lang="tr-TR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2771800" y="2564904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2.bp.blogspot.com/-vPyjz1NfnRs/U1qzsxPT3CI/AAAAAAAAJXg/BVApXyU7NiM/s1600/Animau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09351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i-sesi-hece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17281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1691679" y="2221560"/>
            <a:ext cx="2808313" cy="5531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53953" y="4083002"/>
            <a:ext cx="19442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627784" y="4076791"/>
            <a:ext cx="19442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788024" y="4076791"/>
            <a:ext cx="19442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732240" y="4076791"/>
            <a:ext cx="19442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e-l-a-sesi-kelime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elli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347864" y="489387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www.rijschoolverdoorn.nl/wp-content/uploads/2014/06/A1.-Maximum-snelhe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79512" y="0"/>
            <a:ext cx="87849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i-sesi-kelime</a:t>
            </a:r>
            <a:endParaRPr lang="tr-TR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23528" y="1196752"/>
            <a:ext cx="216024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339752" y="216624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067944" y="1196752"/>
            <a:ext cx="15841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2" name="Yarım Çerçeve 1"/>
          <p:cNvSpPr/>
          <p:nvPr/>
        </p:nvSpPr>
        <p:spPr>
          <a:xfrm rot="13663963">
            <a:off x="2188523" y="1513941"/>
            <a:ext cx="1726005" cy="21064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3924391"/>
            <a:ext cx="3456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12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endParaRPr lang="tr-TR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1" name="Düz Ok Bağlayıcısı 10"/>
          <p:cNvCxnSpPr/>
          <p:nvPr/>
        </p:nvCxnSpPr>
        <p:spPr>
          <a:xfrm flipV="1">
            <a:off x="3347864" y="4893877"/>
            <a:ext cx="1440160" cy="1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http://cdn3.n11.com.tr/a1/450/25/88/47/25884724_222248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12" y="3429000"/>
            <a:ext cx="2857939" cy="23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</TotalTime>
  <Words>58</Words>
  <Application>Microsoft Office PowerPoint</Application>
  <PresentationFormat>Ekran Gösterisi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14</cp:revision>
  <dcterms:created xsi:type="dcterms:W3CDTF">2015-09-13T08:47:57Z</dcterms:created>
  <dcterms:modified xsi:type="dcterms:W3CDTF">2015-12-11T15:57:56Z</dcterms:modified>
</cp:coreProperties>
</file>