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41" r:id="rId3"/>
    <p:sldId id="340" r:id="rId4"/>
    <p:sldId id="339" r:id="rId5"/>
    <p:sldId id="344" r:id="rId6"/>
    <p:sldId id="345" r:id="rId7"/>
    <p:sldId id="338" r:id="rId8"/>
    <p:sldId id="347" r:id="rId9"/>
    <p:sldId id="348" r:id="rId10"/>
    <p:sldId id="349" r:id="rId11"/>
    <p:sldId id="350" r:id="rId12"/>
    <p:sldId id="356" r:id="rId13"/>
    <p:sldId id="351" r:id="rId14"/>
    <p:sldId id="352" r:id="rId15"/>
    <p:sldId id="353" r:id="rId16"/>
    <p:sldId id="354" r:id="rId17"/>
    <p:sldId id="355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9" r:id="rId30"/>
    <p:sldId id="370" r:id="rId31"/>
    <p:sldId id="371" r:id="rId32"/>
    <p:sldId id="372" r:id="rId33"/>
    <p:sldId id="368" r:id="rId34"/>
    <p:sldId id="373" r:id="rId35"/>
    <p:sldId id="374" r:id="rId36"/>
    <p:sldId id="375" r:id="rId37"/>
    <p:sldId id="376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13" name="wind.wav"/>
          </p:stSnd>
        </p:sndAc>
      </p:transition>
    </mc:Choice>
    <mc:Fallback xmlns="">
      <p:transition spd="slow">
        <p:fade/>
        <p:sndAc>
          <p:stSnd>
            <p:snd r:embed="rId14" name="wind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3" Type="http://schemas.openxmlformats.org/officeDocument/2006/relationships/hyperlink" Target="http://www.goktepeliler.com/" TargetMode="Externa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gif"/><Relationship Id="rId9" Type="http://schemas.openxmlformats.org/officeDocument/2006/relationships/image" Target="../media/image6.gif"/><Relationship Id="rId1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://www.goktepeliler.com/" TargetMode="External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.gif"/><Relationship Id="rId9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gif"/><Relationship Id="rId11" Type="http://schemas.openxmlformats.org/officeDocument/2006/relationships/image" Target="../media/image19.png"/><Relationship Id="rId5" Type="http://schemas.openxmlformats.org/officeDocument/2006/relationships/hyperlink" Target="http://www.goktepeliler.com/" TargetMode="External"/><Relationship Id="rId10" Type="http://schemas.openxmlformats.org/officeDocument/2006/relationships/image" Target="../media/image18.gif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736304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3528392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528392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24482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28083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95232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2304255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2808312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437113"/>
            <a:ext cx="3217066" cy="23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57627" y="547986"/>
            <a:ext cx="3130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maymun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3738908" y="453551"/>
            <a:ext cx="12715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f</a:t>
            </a:r>
            <a:r>
              <a:rPr lang="tr-TR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8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8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5957931" y="449086"/>
            <a:ext cx="23407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ç</a:t>
            </a:r>
            <a:r>
              <a:rPr lang="tr-TR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8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lek</a:t>
            </a:r>
            <a:endParaRPr lang="tr-TR" sz="8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0" y="2433662"/>
            <a:ext cx="368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dondurma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049790" y="2967335"/>
            <a:ext cx="30444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üzüm</a:t>
            </a:r>
            <a:endParaRPr lang="tr-TR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5845283" y="2429197"/>
            <a:ext cx="27446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b</a:t>
            </a:r>
            <a:r>
              <a:rPr lang="tr-TR" sz="8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ber</a:t>
            </a:r>
            <a:endParaRPr lang="tr-TR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-91864" y="5549026"/>
            <a:ext cx="35269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72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karpuz</a:t>
            </a:r>
            <a:endParaRPr lang="tr-TR" sz="72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2507940" y="4675677"/>
            <a:ext cx="29386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k</a:t>
            </a:r>
            <a:r>
              <a:rPr lang="tr-TR" sz="8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raz</a:t>
            </a:r>
            <a:endParaRPr lang="tr-TR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6126875" y="5324890"/>
            <a:ext cx="24176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k</a:t>
            </a:r>
            <a:r>
              <a:rPr lang="tr-TR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v</a:t>
            </a:r>
            <a:r>
              <a:rPr lang="tr-TR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1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51520" y="2969144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187624" y="2062682"/>
            <a:ext cx="2160240" cy="430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36815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187624" y="2708920"/>
            <a:ext cx="273630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3815916" y="1209083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3347864" y="4366420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51520" y="2969144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385744" y="2157117"/>
            <a:ext cx="1962120" cy="335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36815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187624" y="2708920"/>
            <a:ext cx="273630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4031940" y="1209852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3347864" y="4366420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51520" y="2969144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385744" y="2157117"/>
            <a:ext cx="1962120" cy="335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36815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187624" y="2708920"/>
            <a:ext cx="273630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4031940" y="1209852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3347864" y="4366420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51520" y="2969144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187624" y="2062682"/>
            <a:ext cx="2160240" cy="430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36815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187624" y="2708920"/>
            <a:ext cx="273630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3815916" y="1211390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3347864" y="4366420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51520" y="2969144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547664" y="2157117"/>
            <a:ext cx="1800200" cy="335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36815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187624" y="2708920"/>
            <a:ext cx="273630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4031940" y="1258052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3347864" y="4366420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51520" y="2969144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187624" y="2062682"/>
            <a:ext cx="2160240" cy="430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36815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187624" y="2708920"/>
            <a:ext cx="273630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3815916" y="1231544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3347864" y="4366420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51520" y="2969144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187624" y="2062682"/>
            <a:ext cx="2160240" cy="430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36815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187624" y="2708920"/>
            <a:ext cx="273630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4050365" y="1231544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3347864" y="4366420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6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51520" y="2969144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187624" y="2062682"/>
            <a:ext cx="2160240" cy="430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36815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187624" y="2708920"/>
            <a:ext cx="273630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4050365" y="1231544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3347864" y="4366420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7504" y="2969144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187624" y="2062682"/>
            <a:ext cx="2160240" cy="430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36815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475656" y="2708920"/>
            <a:ext cx="244827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4050364" y="1231544"/>
            <a:ext cx="14577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2771800" y="4366420"/>
            <a:ext cx="345638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7504" y="2969144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187624" y="2062682"/>
            <a:ext cx="2160240" cy="430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36815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475656" y="2708920"/>
            <a:ext cx="244827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3923928" y="1170423"/>
            <a:ext cx="14577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2771800" y="4366420"/>
            <a:ext cx="345638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0"/>
            <a:ext cx="4341832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3356992"/>
            <a:ext cx="4341832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788024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4144" y="53442"/>
            <a:ext cx="4341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motors</a:t>
            </a:r>
            <a:r>
              <a:rPr lang="tr-TR" sz="54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klet</a:t>
            </a:r>
            <a:endParaRPr lang="tr-T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774695" y="165183"/>
            <a:ext cx="39017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araba</a:t>
            </a:r>
            <a:endParaRPr lang="tr-TR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241320" y="3624589"/>
            <a:ext cx="31117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taks</a:t>
            </a:r>
            <a:r>
              <a:rPr lang="tr-TR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5147011" y="3006413"/>
            <a:ext cx="19447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d</a:t>
            </a:r>
            <a:r>
              <a:rPr lang="tr-TR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ş</a:t>
            </a:r>
            <a:endParaRPr lang="tr-TR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7504" y="2969144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187624" y="2062682"/>
            <a:ext cx="2160240" cy="430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36815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475656" y="2708920"/>
            <a:ext cx="244827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3923928" y="1170423"/>
            <a:ext cx="14577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2771800" y="4366420"/>
            <a:ext cx="345638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7504" y="2969144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187624" y="2062682"/>
            <a:ext cx="2160240" cy="430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36815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475656" y="2708920"/>
            <a:ext cx="244827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4166727" y="1176075"/>
            <a:ext cx="14577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2771800" y="4366420"/>
            <a:ext cx="345638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el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7504" y="2969144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187624" y="2062682"/>
            <a:ext cx="2160240" cy="430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15816" y="1258052"/>
            <a:ext cx="144016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475656" y="2708920"/>
            <a:ext cx="244827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4166727" y="1176075"/>
            <a:ext cx="14577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2771800" y="4366420"/>
            <a:ext cx="345638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et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7504" y="2969144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187624" y="2062682"/>
            <a:ext cx="2160240" cy="430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15816" y="1258052"/>
            <a:ext cx="144016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475656" y="2708920"/>
            <a:ext cx="244827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3843130" y="1209986"/>
            <a:ext cx="14577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2771800" y="4366420"/>
            <a:ext cx="345638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7504" y="2969144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385744" y="2157117"/>
            <a:ext cx="1962120" cy="335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15816" y="1258052"/>
            <a:ext cx="144016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475656" y="2708920"/>
            <a:ext cx="244827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4139952" y="1242430"/>
            <a:ext cx="14577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2771800" y="4366420"/>
            <a:ext cx="345638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et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7504" y="2969144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385744" y="2157117"/>
            <a:ext cx="1962120" cy="335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15816" y="1258052"/>
            <a:ext cx="144016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475656" y="2708920"/>
            <a:ext cx="244827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4139952" y="1242430"/>
            <a:ext cx="14577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2771800" y="4366420"/>
            <a:ext cx="345638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it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7504" y="2969144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385744" y="2157117"/>
            <a:ext cx="1962120" cy="335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15816" y="1258052"/>
            <a:ext cx="144016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475656" y="2708920"/>
            <a:ext cx="244827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4067944" y="1242430"/>
            <a:ext cx="14577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2771800" y="4366420"/>
            <a:ext cx="345638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</a:t>
            </a:r>
            <a:r>
              <a:rPr lang="tr-TR" sz="125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7504" y="2969144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475656" y="2062682"/>
            <a:ext cx="1584176" cy="262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15816" y="1258052"/>
            <a:ext cx="208823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2123728" y="2708920"/>
            <a:ext cx="180020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4716016" y="1185876"/>
            <a:ext cx="196179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2771800" y="4366420"/>
            <a:ext cx="40324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691081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8653" y="2348880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67206" y="4325680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1547664" y="1916832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483768" y="1257172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1907704" y="2707018"/>
            <a:ext cx="2088232" cy="793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Dikdörtgen 26"/>
          <p:cNvSpPr/>
          <p:nvPr/>
        </p:nvSpPr>
        <p:spPr>
          <a:xfrm>
            <a:off x="3679439" y="1186955"/>
            <a:ext cx="15406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8" name="Düz Ok Bağlayıcısı 27"/>
          <p:cNvCxnSpPr/>
          <p:nvPr/>
        </p:nvCxnSpPr>
        <p:spPr>
          <a:xfrm flipV="1">
            <a:off x="1907704" y="2564904"/>
            <a:ext cx="3456384" cy="2952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Dikdörtgen 30"/>
          <p:cNvSpPr/>
          <p:nvPr/>
        </p:nvSpPr>
        <p:spPr>
          <a:xfrm>
            <a:off x="4593704" y="1124888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4" name="Düz Ok Bağlayıcısı 33"/>
          <p:cNvCxnSpPr/>
          <p:nvPr/>
        </p:nvCxnSpPr>
        <p:spPr>
          <a:xfrm>
            <a:off x="5364088" y="2707017"/>
            <a:ext cx="504056" cy="1730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Dikdörtgen 37"/>
          <p:cNvSpPr/>
          <p:nvPr/>
        </p:nvSpPr>
        <p:spPr>
          <a:xfrm>
            <a:off x="4211961" y="4509264"/>
            <a:ext cx="411544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21" grpId="0"/>
      <p:bldP spid="27" grpId="0"/>
      <p:bldP spid="31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691081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8653" y="2348880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67206" y="4325680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1547664" y="1916832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483768" y="1257172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2123728" y="2707018"/>
            <a:ext cx="1872208" cy="793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Dikdörtgen 26"/>
          <p:cNvSpPr/>
          <p:nvPr/>
        </p:nvSpPr>
        <p:spPr>
          <a:xfrm>
            <a:off x="3679439" y="1186955"/>
            <a:ext cx="2044689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8" name="Düz Ok Bağlayıcısı 27"/>
          <p:cNvCxnSpPr/>
          <p:nvPr/>
        </p:nvCxnSpPr>
        <p:spPr>
          <a:xfrm flipV="1">
            <a:off x="1907704" y="2564904"/>
            <a:ext cx="3456384" cy="2952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Dikdörtgen 30"/>
          <p:cNvSpPr/>
          <p:nvPr/>
        </p:nvSpPr>
        <p:spPr>
          <a:xfrm>
            <a:off x="5171036" y="1149149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4" name="Düz Ok Bağlayıcısı 33"/>
          <p:cNvCxnSpPr/>
          <p:nvPr/>
        </p:nvCxnSpPr>
        <p:spPr>
          <a:xfrm>
            <a:off x="5364088" y="2707017"/>
            <a:ext cx="504056" cy="1730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Dikdörtgen 37"/>
          <p:cNvSpPr/>
          <p:nvPr/>
        </p:nvSpPr>
        <p:spPr>
          <a:xfrm>
            <a:off x="4211961" y="4509264"/>
            <a:ext cx="411544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let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21" grpId="0"/>
      <p:bldP spid="27" grpId="0"/>
      <p:bldP spid="31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0"/>
            <a:ext cx="4701872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0"/>
            <a:ext cx="4297187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2780928"/>
            <a:ext cx="4701872" cy="40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068960"/>
            <a:ext cx="4427985" cy="378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aris Manco-Ali yazar Veli bozar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18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691081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8653" y="2348880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67206" y="4325680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1547664" y="1916832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483768" y="1257172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2123728" y="2707018"/>
            <a:ext cx="1872208" cy="793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Dikdörtgen 26"/>
          <p:cNvSpPr/>
          <p:nvPr/>
        </p:nvSpPr>
        <p:spPr>
          <a:xfrm>
            <a:off x="3856112" y="1183621"/>
            <a:ext cx="2044689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8" name="Düz Ok Bağlayıcısı 27"/>
          <p:cNvCxnSpPr/>
          <p:nvPr/>
        </p:nvCxnSpPr>
        <p:spPr>
          <a:xfrm flipV="1">
            <a:off x="1907704" y="2564904"/>
            <a:ext cx="3456384" cy="2952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Dikdörtgen 30"/>
          <p:cNvSpPr/>
          <p:nvPr/>
        </p:nvSpPr>
        <p:spPr>
          <a:xfrm>
            <a:off x="5481363" y="1149149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4" name="Düz Ok Bağlayıcısı 33"/>
          <p:cNvCxnSpPr/>
          <p:nvPr/>
        </p:nvCxnSpPr>
        <p:spPr>
          <a:xfrm>
            <a:off x="5364088" y="2707017"/>
            <a:ext cx="504056" cy="1730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Dikdörtgen 37"/>
          <p:cNvSpPr/>
          <p:nvPr/>
        </p:nvSpPr>
        <p:spPr>
          <a:xfrm>
            <a:off x="3059832" y="4509264"/>
            <a:ext cx="5267571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til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21" grpId="0"/>
      <p:bldP spid="27" grpId="0"/>
      <p:bldP spid="31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691081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8653" y="2348880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67206" y="4325680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1547664" y="1916832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483768" y="1257172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1907704" y="2707018"/>
            <a:ext cx="2088232" cy="793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Dikdörtgen 26"/>
          <p:cNvSpPr/>
          <p:nvPr/>
        </p:nvSpPr>
        <p:spPr>
          <a:xfrm>
            <a:off x="3856112" y="1183621"/>
            <a:ext cx="2044689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8" name="Düz Ok Bağlayıcısı 27"/>
          <p:cNvCxnSpPr/>
          <p:nvPr/>
        </p:nvCxnSpPr>
        <p:spPr>
          <a:xfrm flipV="1">
            <a:off x="1907704" y="2564904"/>
            <a:ext cx="3456384" cy="2952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Dikdörtgen 30"/>
          <p:cNvSpPr/>
          <p:nvPr/>
        </p:nvSpPr>
        <p:spPr>
          <a:xfrm>
            <a:off x="5220072" y="1149149"/>
            <a:ext cx="180020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4" name="Düz Ok Bağlayıcısı 33"/>
          <p:cNvCxnSpPr/>
          <p:nvPr/>
        </p:nvCxnSpPr>
        <p:spPr>
          <a:xfrm>
            <a:off x="5364088" y="2707017"/>
            <a:ext cx="504056" cy="1730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Dikdörtgen 37"/>
          <p:cNvSpPr/>
          <p:nvPr/>
        </p:nvSpPr>
        <p:spPr>
          <a:xfrm>
            <a:off x="3059832" y="4509264"/>
            <a:ext cx="5267571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21" grpId="0"/>
      <p:bldP spid="27" grpId="0"/>
      <p:bldP spid="31" grpId="0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691081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8653" y="2348880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67206" y="4325680"/>
            <a:ext cx="2160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1547664" y="1916832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483768" y="1257172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1907704" y="2707018"/>
            <a:ext cx="2088232" cy="793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Dikdörtgen 26"/>
          <p:cNvSpPr/>
          <p:nvPr/>
        </p:nvSpPr>
        <p:spPr>
          <a:xfrm>
            <a:off x="3856112" y="1183621"/>
            <a:ext cx="2044689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8" name="Düz Ok Bağlayıcısı 27"/>
          <p:cNvCxnSpPr/>
          <p:nvPr/>
        </p:nvCxnSpPr>
        <p:spPr>
          <a:xfrm flipV="1">
            <a:off x="1907704" y="2564904"/>
            <a:ext cx="3456384" cy="2952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Dikdörtgen 30"/>
          <p:cNvSpPr/>
          <p:nvPr/>
        </p:nvSpPr>
        <p:spPr>
          <a:xfrm>
            <a:off x="5220072" y="1149149"/>
            <a:ext cx="180020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4" name="Düz Ok Bağlayıcısı 33"/>
          <p:cNvCxnSpPr/>
          <p:nvPr/>
        </p:nvCxnSpPr>
        <p:spPr>
          <a:xfrm>
            <a:off x="5364088" y="2707017"/>
            <a:ext cx="504056" cy="1730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Dikdörtgen 37"/>
          <p:cNvSpPr/>
          <p:nvPr/>
        </p:nvSpPr>
        <p:spPr>
          <a:xfrm>
            <a:off x="3059832" y="4509264"/>
            <a:ext cx="5267571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21" grpId="0"/>
      <p:bldP spid="27" grpId="0"/>
      <p:bldP spid="31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CÜMLELER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3" y="691081"/>
            <a:ext cx="89056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 el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et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43810" y="1772816"/>
            <a:ext cx="89045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it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36238" y="2996952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 el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it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73085" y="4077072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alat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 tat. 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37353" y="5301208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la,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CÜMLELER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3" y="691081"/>
            <a:ext cx="89056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al.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43810" y="1772816"/>
            <a:ext cx="89045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Al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36238" y="2996952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At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73085" y="4077072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el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let al. 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37353" y="5301208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it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CÜMLELER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3" y="691081"/>
            <a:ext cx="89056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it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43810" y="1772816"/>
            <a:ext cx="89045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el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et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36238" y="2996952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Ata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it.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73085" y="4077072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le. 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37353" y="5301208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CÜMLELER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3" y="691081"/>
            <a:ext cx="89056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til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 tat.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4144" y="1772816"/>
            <a:ext cx="91298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til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36238" y="2996952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til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it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73085" y="4077072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li,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 et at. 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37353" y="5301208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el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8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CÜMLELER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3" y="691081"/>
            <a:ext cx="89056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r>
              <a:rPr lang="tr-TR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lat </a:t>
            </a:r>
            <a:r>
              <a:rPr lang="tr-TR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 al, tat.</a:t>
            </a:r>
            <a:endParaRPr lang="tr-TR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4144" y="1772816"/>
            <a:ext cx="91298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lat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el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36238" y="2996952"/>
            <a:ext cx="88459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r>
              <a:rPr lang="tr-TR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lat </a:t>
            </a:r>
            <a:r>
              <a:rPr lang="tr-TR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at</a:t>
            </a:r>
            <a:r>
              <a:rPr lang="tr-TR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r>
              <a:rPr lang="tr-TR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 al, at.</a:t>
            </a:r>
            <a:endParaRPr lang="tr-TR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73085" y="4077072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lat,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at. 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37353" y="5301208"/>
            <a:ext cx="8845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lat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 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</a:t>
            </a:r>
            <a:r>
              <a:rPr lang="tr-TR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le.</a:t>
            </a:r>
            <a:endParaRPr lang="tr-TR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CUMA ARAYICI TÜM DOSYALAR\2014-2015 EĞ.ÖĞRT.YENİ 1.SINIF DOSYASI\1.SINIF TÜRKÇE DERSİ DOSYASI\NURHAN UZ\29 HARFİN YAZIMININ GİFLERİ\İ sürekl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-25152"/>
            <a:ext cx="9172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CUMA ARAYICI TÜM DOSYALAR\2014-2015 EĞ.ÖĞRT.YENİ 1.SINIF DOSYASI\1.SINIF TÜRKÇE DERSİ DOSYASI\NURHAN UZ\29 HARFİN YAZIMININ GİFLERİ\İ sürekl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-25152"/>
            <a:ext cx="9172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CUMA ARAYICI TÜM DOSYALAR\2014-2015 EĞ.ÖĞRT.YENİ 1.SINIF DOSYASI\1.SINIF TÜRKÇE DERSİ DOSYASI\NURHAN UZ\29 HARFİN YAZIMININ GİFLERİ\İ sürekl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-25152"/>
            <a:ext cx="9172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28600" y="685800"/>
            <a:ext cx="8763000" cy="5867400"/>
            <a:chOff x="144" y="432"/>
            <a:chExt cx="5520" cy="3696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44" y="432"/>
              <a:ext cx="5520" cy="0"/>
            </a:xfrm>
            <a:prstGeom prst="line">
              <a:avLst/>
            </a:prstGeom>
            <a:noFill/>
            <a:ln w="9525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44" y="1536"/>
              <a:ext cx="5520" cy="0"/>
            </a:xfrm>
            <a:prstGeom prst="line">
              <a:avLst/>
            </a:prstGeom>
            <a:noFill/>
            <a:ln w="9525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4" y="3024"/>
              <a:ext cx="5520" cy="0"/>
            </a:xfrm>
            <a:prstGeom prst="line">
              <a:avLst/>
            </a:prstGeom>
            <a:noFill/>
            <a:ln w="9525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44" y="4128"/>
              <a:ext cx="5520" cy="0"/>
            </a:xfrm>
            <a:prstGeom prst="line">
              <a:avLst/>
            </a:prstGeom>
            <a:noFill/>
            <a:ln w="9525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704137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sz="40000" dirty="0">
                <a:solidFill>
                  <a:srgbClr val="FF9933"/>
                </a:solidFill>
                <a:latin typeface="Hand writing Mutlu" pitchFamily="2" charset="0"/>
                <a:cs typeface="Arial" charset="0"/>
              </a:rPr>
              <a:t>I</a:t>
            </a: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 rot="5400000">
            <a:off x="4648200" y="1143000"/>
            <a:ext cx="360363" cy="3603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tr-TR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6015038" y="-80963"/>
            <a:ext cx="396875" cy="795338"/>
          </a:xfrm>
          <a:custGeom>
            <a:avLst/>
            <a:gdLst>
              <a:gd name="T0" fmla="*/ 116 w 250"/>
              <a:gd name="T1" fmla="*/ 62 h 501"/>
              <a:gd name="T2" fmla="*/ 0 w 250"/>
              <a:gd name="T3" fmla="*/ 413 h 501"/>
              <a:gd name="T4" fmla="*/ 142 w 250"/>
              <a:gd name="T5" fmla="*/ 444 h 501"/>
              <a:gd name="T6" fmla="*/ 250 w 250"/>
              <a:gd name="T7" fmla="*/ 100 h 501"/>
              <a:gd name="T8" fmla="*/ 116 w 250"/>
              <a:gd name="T9" fmla="*/ 62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" h="501">
                <a:moveTo>
                  <a:pt x="116" y="62"/>
                </a:moveTo>
                <a:cubicBezTo>
                  <a:pt x="70" y="169"/>
                  <a:pt x="38" y="244"/>
                  <a:pt x="0" y="413"/>
                </a:cubicBezTo>
                <a:cubicBezTo>
                  <a:pt x="31" y="501"/>
                  <a:pt x="74" y="482"/>
                  <a:pt x="142" y="444"/>
                </a:cubicBezTo>
                <a:cubicBezTo>
                  <a:pt x="183" y="350"/>
                  <a:pt x="239" y="238"/>
                  <a:pt x="250" y="100"/>
                </a:cubicBezTo>
                <a:cubicBezTo>
                  <a:pt x="224" y="50"/>
                  <a:pt x="224" y="0"/>
                  <a:pt x="116" y="62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113463" y="-171450"/>
            <a:ext cx="360362" cy="3603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b="1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13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4.07407E-6 C 0.02257 -0.03009 0.00972 -0.05671 0.03229 -0.06226 C 0.07622 -0.08263 0.08438 -0.01458 0.13438 -0.07986 C 0.11806 -0.02916 0.00886 0.47246 -0.04323 0.48473 C -0.11476 0.49838 -0.10347 0.47107 -0.12691 0.43311 C -0.10139 0.48056 -0.09496 0.50047 -0.05347 0.49283 C -0.01198 0.48519 0.02813 0.48612 0.12205 0.38681 " pathEditMode="relative" rAng="0" ptsTypes="fffffaf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00"/>
                            </p:stCondLst>
                            <p:childTnLst>
                              <p:par>
                                <p:cTn id="8" presetID="2" presetClass="entr" presetSubtype="4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2.59259E-6 L -0.01805 0.080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5624" y="785516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51520" y="2969144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259632" y="1988840"/>
            <a:ext cx="1728192" cy="27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187624" y="2708920"/>
            <a:ext cx="273630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3599892" y="1181306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3347864" y="4366420"/>
            <a:ext cx="176419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HECELER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7504" y="785516"/>
            <a:ext cx="15156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51520" y="2969144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547664" y="2062682"/>
            <a:ext cx="1512168" cy="286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987824" y="1258052"/>
            <a:ext cx="136815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1187624" y="2708920"/>
            <a:ext cx="273630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4057903" y="1209083"/>
            <a:ext cx="10801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3923928" y="2708920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3347864" y="4366420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  <p:bldP spid="2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291</Words>
  <Application>Microsoft Office PowerPoint</Application>
  <PresentationFormat>Ekran Gösterisi (4:3)</PresentationFormat>
  <Paragraphs>206</Paragraphs>
  <Slides>37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İhsan Durak</cp:lastModifiedBy>
  <cp:revision>33</cp:revision>
  <dcterms:created xsi:type="dcterms:W3CDTF">2013-07-01T19:15:16Z</dcterms:created>
  <dcterms:modified xsi:type="dcterms:W3CDTF">2015-12-11T15:59:21Z</dcterms:modified>
</cp:coreProperties>
</file>