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5" r:id="rId3"/>
    <p:sldId id="340" r:id="rId4"/>
    <p:sldId id="341" r:id="rId5"/>
    <p:sldId id="342" r:id="rId6"/>
    <p:sldId id="343" r:id="rId7"/>
    <p:sldId id="338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39" r:id="rId20"/>
    <p:sldId id="355" r:id="rId21"/>
    <p:sldId id="356" r:id="rId22"/>
    <p:sldId id="357" r:id="rId23"/>
    <p:sldId id="358" r:id="rId24"/>
    <p:sldId id="359" r:id="rId25"/>
    <p:sldId id="360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G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 KELİME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</a:t>
            </a:r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43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314309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191896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8" y="1205595"/>
            <a:ext cx="316835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100632" y="1171192"/>
            <a:ext cx="203397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7" y="3933056"/>
            <a:ext cx="447632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göl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915816" y="1772816"/>
            <a:ext cx="136815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5696" y="2492897"/>
            <a:ext cx="4896544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24128" y="2636912"/>
            <a:ext cx="504056" cy="168464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566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314309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191896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8" y="1205595"/>
            <a:ext cx="316835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429351" y="1171192"/>
            <a:ext cx="195907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7" y="3933056"/>
            <a:ext cx="447632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yar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915816" y="1772816"/>
            <a:ext cx="136815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5696" y="2492897"/>
            <a:ext cx="4896544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24128" y="2636912"/>
            <a:ext cx="504056" cy="168464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268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314309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191896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8" y="1205595"/>
            <a:ext cx="316835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328767" y="1171192"/>
            <a:ext cx="195907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7" y="3933056"/>
            <a:ext cx="447632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sar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915816" y="1772816"/>
            <a:ext cx="136815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5696" y="2492897"/>
            <a:ext cx="4896544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24128" y="2636912"/>
            <a:ext cx="504056" cy="168464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4469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314309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sor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8" y="1205595"/>
            <a:ext cx="316835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sor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328767" y="1171192"/>
            <a:ext cx="195907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7" y="3933056"/>
            <a:ext cx="447632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sor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915816" y="1772816"/>
            <a:ext cx="136815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95736" y="2492898"/>
            <a:ext cx="4536504" cy="19442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868144" y="2384796"/>
            <a:ext cx="360040" cy="19367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449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314309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8" y="1205595"/>
            <a:ext cx="316835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594141" y="1171192"/>
            <a:ext cx="195907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11960" y="3933056"/>
            <a:ext cx="462034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bur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915816" y="1772816"/>
            <a:ext cx="136815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95736" y="2492898"/>
            <a:ext cx="4536504" cy="19442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868144" y="2384796"/>
            <a:ext cx="360040" cy="19367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63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314309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sil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8" y="1205595"/>
            <a:ext cx="316835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sil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995325" y="1155841"/>
            <a:ext cx="195907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11960" y="3933056"/>
            <a:ext cx="462034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sil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915816" y="1772816"/>
            <a:ext cx="1656184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95736" y="2492898"/>
            <a:ext cx="4536504" cy="19442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868144" y="2384796"/>
            <a:ext cx="360040" cy="19367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22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314309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bil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8" y="1205595"/>
            <a:ext cx="316835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bil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048164" y="1184033"/>
            <a:ext cx="195907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11960" y="3933056"/>
            <a:ext cx="462034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bil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915816" y="1772816"/>
            <a:ext cx="1656184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95736" y="2492898"/>
            <a:ext cx="4536504" cy="19442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868144" y="2384796"/>
            <a:ext cx="360040" cy="19367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815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314309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8" y="1205595"/>
            <a:ext cx="316835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228184" y="1171192"/>
            <a:ext cx="195907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11960" y="3933056"/>
            <a:ext cx="462034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der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915816" y="1772816"/>
            <a:ext cx="1656184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95736" y="2492898"/>
            <a:ext cx="4536504" cy="19442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868144" y="2384796"/>
            <a:ext cx="360040" cy="19367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96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314309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ver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8" y="1205595"/>
            <a:ext cx="316835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ver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228184" y="1171192"/>
            <a:ext cx="195907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11960" y="3933056"/>
            <a:ext cx="462034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ver</a:t>
            </a:r>
            <a:r>
              <a:rPr lang="tr-TR" sz="11000" b="1" cap="none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915816" y="1772816"/>
            <a:ext cx="1296144" cy="2909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95736" y="2492898"/>
            <a:ext cx="4536504" cy="19442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868144" y="2384796"/>
            <a:ext cx="360040" cy="19367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439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42301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raj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828369" y="1205595"/>
            <a:ext cx="237996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raj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572001" y="3933056"/>
            <a:ext cx="426030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raj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8506" y="1814183"/>
            <a:ext cx="208546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411760" y="2384796"/>
            <a:ext cx="4104456" cy="19367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964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177494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80110" y="1171192"/>
            <a:ext cx="186622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186037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763688" y="2384796"/>
            <a:ext cx="4392488" cy="19367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656184" cy="16561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9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" y="3429000"/>
            <a:ext cx="28438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828369" y="1205595"/>
            <a:ext cx="277607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83968" y="3933056"/>
            <a:ext cx="454833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or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8506" y="1814183"/>
            <a:ext cx="208546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>
            <a:stCxn id="12" idx="3"/>
          </p:cNvCxnSpPr>
          <p:nvPr/>
        </p:nvCxnSpPr>
        <p:spPr>
          <a:xfrm flipV="1">
            <a:off x="2843809" y="2492896"/>
            <a:ext cx="4032447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24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" y="3429000"/>
            <a:ext cx="28438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76849" y="1205595"/>
            <a:ext cx="277607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83968" y="3933056"/>
            <a:ext cx="454833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8506" y="1814183"/>
            <a:ext cx="2229478" cy="2839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>
            <a:stCxn id="12" idx="3"/>
          </p:cNvCxnSpPr>
          <p:nvPr/>
        </p:nvCxnSpPr>
        <p:spPr>
          <a:xfrm flipV="1">
            <a:off x="2843809" y="2492896"/>
            <a:ext cx="4032447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04807" y="2492896"/>
            <a:ext cx="816784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90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" y="3429000"/>
            <a:ext cx="28438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651038" y="1213761"/>
            <a:ext cx="277607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83968" y="3933056"/>
            <a:ext cx="454833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8506" y="1814183"/>
            <a:ext cx="2229478" cy="2839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>
            <a:stCxn id="12" idx="3"/>
          </p:cNvCxnSpPr>
          <p:nvPr/>
        </p:nvCxnSpPr>
        <p:spPr>
          <a:xfrm flipV="1">
            <a:off x="2843809" y="2492896"/>
            <a:ext cx="4032447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04807" y="2492896"/>
            <a:ext cx="816784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286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" y="3429000"/>
            <a:ext cx="28438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neş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651038" y="1213761"/>
            <a:ext cx="277607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neş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83968" y="3933056"/>
            <a:ext cx="454833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neş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8506" y="1814183"/>
            <a:ext cx="2229478" cy="2839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627784" y="2492896"/>
            <a:ext cx="4248472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04807" y="2492896"/>
            <a:ext cx="816784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67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" y="3429000"/>
            <a:ext cx="28438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gın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94225" y="1199384"/>
            <a:ext cx="277607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gın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83968" y="3933056"/>
            <a:ext cx="454833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Il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gın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814183"/>
            <a:ext cx="2580456" cy="2921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627784" y="2492896"/>
            <a:ext cx="4248472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04807" y="2492896"/>
            <a:ext cx="816784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70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G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 KELİME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</a:t>
            </a:r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773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177494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42079" y="1205595"/>
            <a:ext cx="186622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186037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763688" y="2384796"/>
            <a:ext cx="4392488" cy="19367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656184" cy="16561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63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177494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23063" y="1205595"/>
            <a:ext cx="186622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207640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763688" y="2384796"/>
            <a:ext cx="4392488" cy="19367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656184" cy="16561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405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177494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21862" y="1171192"/>
            <a:ext cx="186622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Öz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207640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763688" y="2384796"/>
            <a:ext cx="4392488" cy="19367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656184" cy="16561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50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177494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142925" y="1171192"/>
            <a:ext cx="186622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il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772816"/>
            <a:ext cx="2592288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763688" y="2384796"/>
            <a:ext cx="4392488" cy="19367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656184" cy="16561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9988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71696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191896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8" y="1205595"/>
            <a:ext cx="280831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354450" y="1205595"/>
            <a:ext cx="203397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7" y="3933056"/>
            <a:ext cx="447632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kar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267744" y="1825068"/>
            <a:ext cx="1716360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5696" y="2492897"/>
            <a:ext cx="4896544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24128" y="2636912"/>
            <a:ext cx="504056" cy="168464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66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314309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191896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8" y="1205595"/>
            <a:ext cx="316835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354450" y="1205595"/>
            <a:ext cx="203397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7" y="3933056"/>
            <a:ext cx="447632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gam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3275856" y="1772816"/>
            <a:ext cx="708248" cy="3775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5696" y="2492897"/>
            <a:ext cx="4896544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24128" y="2636912"/>
            <a:ext cx="504056" cy="168464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57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314309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böl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191896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8" y="1205595"/>
            <a:ext cx="316835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böl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100632" y="1171192"/>
            <a:ext cx="203397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7" y="3933056"/>
            <a:ext cx="447632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böl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915816" y="1772816"/>
            <a:ext cx="136815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5696" y="2492897"/>
            <a:ext cx="4896544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24128" y="2636912"/>
            <a:ext cx="504056" cy="168464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612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164</Words>
  <Application>Microsoft Office PowerPoint</Application>
  <PresentationFormat>Ekran Gösterisi (4:3)</PresentationFormat>
  <Paragraphs>148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19</cp:revision>
  <dcterms:created xsi:type="dcterms:W3CDTF">2013-07-01T19:15:16Z</dcterms:created>
  <dcterms:modified xsi:type="dcterms:W3CDTF">2016-01-13T14:47:39Z</dcterms:modified>
</cp:coreProperties>
</file>