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05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38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  <p:sldId id="374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8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44827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25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32717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44827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59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0113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6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55638" y="121571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11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46983" y="121571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9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18382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70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44008" y="120755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07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61249" y="1215716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87973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87973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0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46848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899477"/>
            <a:ext cx="2592288" cy="3773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87973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6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6136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gam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8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33543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49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120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7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120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67515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9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6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gez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73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6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4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6" y="1155841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56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32014" y="1151376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git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81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83205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giy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20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05942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899477"/>
            <a:ext cx="2592288" cy="3773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78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48468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gol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2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48468" y="1171192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17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4584" y="1177613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24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4584" y="1177613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44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4584" y="1177613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7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57529" y="1205595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5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96593" y="1190244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göç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26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20699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94421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96593" y="1190244"/>
            <a:ext cx="92824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güç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76770" y="1772816"/>
            <a:ext cx="189117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384796"/>
            <a:ext cx="4392488" cy="20523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48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G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3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03305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86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92893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88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61249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44827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2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20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23048" y="116226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38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727713" y="119199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üg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44827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008112" cy="21963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75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242</Words>
  <Application>Microsoft Office PowerPoint</Application>
  <PresentationFormat>Ekran Gösterisi (4:3)</PresentationFormat>
  <Paragraphs>226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16</cp:revision>
  <dcterms:created xsi:type="dcterms:W3CDTF">2013-07-01T19:15:16Z</dcterms:created>
  <dcterms:modified xsi:type="dcterms:W3CDTF">2016-01-13T14:52:27Z</dcterms:modified>
</cp:coreProperties>
</file>