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3" r:id="rId2"/>
    <p:sldId id="305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38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1" r:id="rId37"/>
    <p:sldId id="372" r:id="rId38"/>
    <p:sldId id="374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G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083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7200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72816"/>
            <a:ext cx="244827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008112" cy="2196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25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32717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72816"/>
            <a:ext cx="244827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008112" cy="2196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59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72000" y="120113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72816"/>
            <a:ext cx="259228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008112" cy="2196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61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55638" y="1215717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72816"/>
            <a:ext cx="259228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008112" cy="2196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11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46983" y="1215717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72816"/>
            <a:ext cx="259228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008112" cy="2196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94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18382" y="1188498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72816"/>
            <a:ext cx="259228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008112" cy="2196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70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44008" y="120755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72816"/>
            <a:ext cx="259228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008112" cy="2196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07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61249" y="1215716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72816"/>
            <a:ext cx="259228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008112" cy="2196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87973" y="1171192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67515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66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87973" y="1171192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67515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10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46848" y="1166727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899477"/>
            <a:ext cx="2592288" cy="3773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008112" cy="2196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9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87973" y="1171192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67515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69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96136" y="1171192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gam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67515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38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33543" y="1155841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67515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49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52120" y="1155841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gün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67515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7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652120" y="1155841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67515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9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36096" y="1155841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gez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89117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73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36096" y="1155841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89117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4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36096" y="1155841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89117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56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332014" y="1151376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git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89117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81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83205" y="1171192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giy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89117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20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05942" y="116226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899477"/>
            <a:ext cx="2592288" cy="3773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008112" cy="2196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78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48468" y="1171192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gol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89117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2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48468" y="1171192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89117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17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74584" y="1177613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gök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89117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24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74584" y="1177613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89117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44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574584" y="1177613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89117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77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57529" y="1205595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göm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89117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52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96593" y="1190244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göç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89117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26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2206995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944216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496593" y="1190244"/>
            <a:ext cx="9282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güç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176770" y="1772816"/>
            <a:ext cx="189117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392488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48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G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SESİ 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32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03305" y="116226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72816"/>
            <a:ext cx="259228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008112" cy="2196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86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92893" y="116226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72816"/>
            <a:ext cx="259228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008112" cy="2196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88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61249" y="116226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72816"/>
            <a:ext cx="244827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008112" cy="2196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29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72000" y="116226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72816"/>
            <a:ext cx="259228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008112" cy="2196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2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23048" y="116226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72816"/>
            <a:ext cx="259228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008112" cy="2196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38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27713" y="119199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üg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72816"/>
            <a:ext cx="244827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008112" cy="2196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75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242</Words>
  <Application>Microsoft Office PowerPoint</Application>
  <PresentationFormat>Ekran Gösterisi (4:3)</PresentationFormat>
  <Paragraphs>226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16</cp:revision>
  <dcterms:created xsi:type="dcterms:W3CDTF">2013-07-01T19:15:16Z</dcterms:created>
  <dcterms:modified xsi:type="dcterms:W3CDTF">2016-01-13T14:52:27Z</dcterms:modified>
</cp:coreProperties>
</file>