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305" r:id="rId3"/>
    <p:sldId id="342" r:id="rId4"/>
    <p:sldId id="341" r:id="rId5"/>
    <p:sldId id="340" r:id="rId6"/>
    <p:sldId id="339" r:id="rId7"/>
    <p:sldId id="343" r:id="rId8"/>
    <p:sldId id="34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G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032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49525" y="1104264"/>
            <a:ext cx="88824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5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5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gak 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 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2027594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 bak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77448" y="299695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gın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99288" y="4182562"/>
            <a:ext cx="888240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bül 	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1124744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gü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gül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2156663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Gül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git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3615" y="3257965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bül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küs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5373216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Gül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küs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git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4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lük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1124744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göz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lük al.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32757" y="1988840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 de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uy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sun.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5982" y="2924944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göz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zel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sin.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38639" y="4790496"/>
            <a:ext cx="88824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göz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gü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lüm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0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Gül 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1124744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gül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kok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2156663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kok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22158" y="335699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Gül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ben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zer.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026" y="4320418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ko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18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ku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1124744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ku.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2156663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zel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zel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ku.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22158" y="335699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o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ku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026" y="4320418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ku.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9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1124744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tin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gel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2156663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Yaz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şim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22158" y="3356992"/>
            <a:ext cx="888240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 gi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lim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5373216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çok dü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şün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0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G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673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136</Words>
  <Application>Microsoft Office PowerPoint</Application>
  <PresentationFormat>Ekran Gösterisi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16</cp:revision>
  <dcterms:created xsi:type="dcterms:W3CDTF">2013-07-01T19:15:16Z</dcterms:created>
  <dcterms:modified xsi:type="dcterms:W3CDTF">2016-01-13T14:54:13Z</dcterms:modified>
</cp:coreProperties>
</file>