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2" r:id="rId2"/>
    <p:sldId id="259" r:id="rId3"/>
    <p:sldId id="256" r:id="rId4"/>
    <p:sldId id="257" r:id="rId5"/>
    <p:sldId id="258" r:id="rId6"/>
    <p:sldId id="260" r:id="rId7"/>
    <p:sldId id="261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B8EE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B27FE5-6251-4BE5-AA17-512CE8F27F2B}" type="datetimeFigureOut">
              <a:rPr lang="tr-TR" smtClean="0"/>
              <a:t>12.12.2015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12F9F0-B9DB-4329-B270-819FEA77D6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3235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679C6ED-B7C6-4117-B124-2A090C24574B}" type="datetimeFigureOut">
              <a:rPr lang="tr-TR" smtClean="0"/>
              <a:pPr/>
              <a:t>12.12.2015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246BF89-5261-45CB-BCE4-FB8A2DBF3BA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79C6ED-B7C6-4117-B124-2A090C24574B}" type="datetimeFigureOut">
              <a:rPr lang="tr-TR" smtClean="0"/>
              <a:pPr/>
              <a:t>12.12.2015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46BF89-5261-45CB-BCE4-FB8A2DBF3BA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79C6ED-B7C6-4117-B124-2A090C24574B}" type="datetimeFigureOut">
              <a:rPr lang="tr-TR" smtClean="0"/>
              <a:pPr/>
              <a:t>12.12.2015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46BF89-5261-45CB-BCE4-FB8A2DBF3BA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79C6ED-B7C6-4117-B124-2A090C24574B}" type="datetimeFigureOut">
              <a:rPr lang="tr-TR" smtClean="0"/>
              <a:pPr/>
              <a:t>12.12.2015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46BF89-5261-45CB-BCE4-FB8A2DBF3BA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79C6ED-B7C6-4117-B124-2A090C24574B}" type="datetimeFigureOut">
              <a:rPr lang="tr-TR" smtClean="0"/>
              <a:pPr/>
              <a:t>12.12.2015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46BF89-5261-45CB-BCE4-FB8A2DBF3BA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Köşeli Çift Ayraç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79C6ED-B7C6-4117-B124-2A090C24574B}" type="datetimeFigureOut">
              <a:rPr lang="tr-TR" smtClean="0"/>
              <a:pPr/>
              <a:t>12.12.2015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46BF89-5261-45CB-BCE4-FB8A2DBF3BA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79C6ED-B7C6-4117-B124-2A090C24574B}" type="datetimeFigureOut">
              <a:rPr lang="tr-TR" smtClean="0"/>
              <a:pPr/>
              <a:t>12.12.2015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46BF89-5261-45CB-BCE4-FB8A2DBF3BA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79C6ED-B7C6-4117-B124-2A090C24574B}" type="datetimeFigureOut">
              <a:rPr lang="tr-TR" smtClean="0"/>
              <a:pPr/>
              <a:t>12.12.2015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46BF89-5261-45CB-BCE4-FB8A2DBF3BA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79C6ED-B7C6-4117-B124-2A090C24574B}" type="datetimeFigureOut">
              <a:rPr lang="tr-TR" smtClean="0"/>
              <a:pPr/>
              <a:t>12.12.2015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46BF89-5261-45CB-BCE4-FB8A2DBF3BA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679C6ED-B7C6-4117-B124-2A090C24574B}" type="datetimeFigureOut">
              <a:rPr lang="tr-TR" smtClean="0"/>
              <a:pPr/>
              <a:t>12.12.2015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46BF89-5261-45CB-BCE4-FB8A2DBF3BA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679C6ED-B7C6-4117-B124-2A090C24574B}" type="datetimeFigureOut">
              <a:rPr lang="tr-TR" smtClean="0"/>
              <a:pPr/>
              <a:t>12.12.2015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246BF89-5261-45CB-BCE4-FB8A2DBF3BA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679C6ED-B7C6-4117-B124-2A090C24574B}" type="datetimeFigureOut">
              <a:rPr lang="tr-TR" smtClean="0"/>
              <a:pPr/>
              <a:t>12.12.2015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246BF89-5261-45CB-BCE4-FB8A2DBF3BA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http://www.vatankirim.net/egitim/kucukprojeler/Top.JPG" TargetMode="External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Aynı Yanın Köşesi Yuvarlatılmış Dikdörtgen"/>
          <p:cNvSpPr/>
          <p:nvPr/>
        </p:nvSpPr>
        <p:spPr>
          <a:xfrm>
            <a:off x="1142976" y="785794"/>
            <a:ext cx="7072362" cy="4286280"/>
          </a:xfrm>
          <a:prstGeom prst="round2Same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8000" dirty="0" err="1" smtClean="0">
                <a:solidFill>
                  <a:schemeClr val="accent2">
                    <a:lumMod val="75000"/>
                  </a:schemeClr>
                </a:solidFill>
                <a:latin typeface="Hand writing Mutlu" pitchFamily="2" charset="0"/>
              </a:rPr>
              <a:t>Elat</a:t>
            </a:r>
            <a:r>
              <a:rPr lang="tr-TR" sz="8000" dirty="0" smtClean="0">
                <a:solidFill>
                  <a:schemeClr val="accent2">
                    <a:lumMod val="75000"/>
                  </a:schemeClr>
                </a:solidFill>
                <a:latin typeface="Hand writing Mutlu" pitchFamily="2" charset="0"/>
              </a:rPr>
              <a:t> Grubu hece,</a:t>
            </a:r>
          </a:p>
          <a:p>
            <a:pPr algn="ctr"/>
            <a:r>
              <a:rPr lang="tr-TR" sz="8000" dirty="0" smtClean="0">
                <a:solidFill>
                  <a:schemeClr val="accent2">
                    <a:lumMod val="75000"/>
                  </a:schemeClr>
                </a:solidFill>
                <a:latin typeface="Hand writing Mutlu" pitchFamily="2" charset="0"/>
              </a:rPr>
              <a:t>kelime,cümle</a:t>
            </a:r>
            <a:endParaRPr lang="tr-TR" sz="8000" dirty="0">
              <a:solidFill>
                <a:schemeClr val="accent2">
                  <a:lumMod val="75000"/>
                </a:schemeClr>
              </a:solidFill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50 Aynı Yanın Köşesi Yuvarlatılmış Dikdörtgen"/>
          <p:cNvSpPr/>
          <p:nvPr/>
        </p:nvSpPr>
        <p:spPr>
          <a:xfrm>
            <a:off x="857224" y="1000108"/>
            <a:ext cx="7429552" cy="5000660"/>
          </a:xfrm>
          <a:prstGeom prst="round2Same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ln>
                <a:solidFill>
                  <a:schemeClr val="bg2">
                    <a:lumMod val="90000"/>
                  </a:schemeClr>
                </a:solidFill>
              </a:ln>
            </a:endParaRPr>
          </a:p>
        </p:txBody>
      </p:sp>
      <p:sp>
        <p:nvSpPr>
          <p:cNvPr id="2093" name="Rectangle 45"/>
          <p:cNvSpPr>
            <a:spLocks noChangeArrowheads="1"/>
          </p:cNvSpPr>
          <p:nvPr/>
        </p:nvSpPr>
        <p:spPr bwMode="auto">
          <a:xfrm>
            <a:off x="714348" y="-386724"/>
            <a:ext cx="7808965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and writing Mutlu" pitchFamily="2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r-TR" sz="2800" dirty="0">
              <a:latin typeface="Hand writing Mutlu" pitchFamily="2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and writing Mutlu" pitchFamily="2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r-TR" sz="2800" dirty="0">
              <a:latin typeface="Hand writing Mutlu" pitchFamily="2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El </a:t>
            </a:r>
            <a:r>
              <a:rPr kumimoji="0" lang="tr-TR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tr-TR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 al </a:t>
            </a:r>
            <a:r>
              <a:rPr kumimoji="0" lang="tr-TR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tr-TR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le</a:t>
            </a:r>
            <a:r>
              <a:rPr kumimoji="0" lang="tr-TR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tr-TR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 la </a:t>
            </a:r>
            <a:r>
              <a:rPr kumimoji="0" lang="tr-TR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tr-TR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 e</a:t>
            </a:r>
            <a:r>
              <a:rPr kumimoji="0" lang="tr-TR" sz="4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la </a:t>
            </a:r>
            <a:r>
              <a:rPr kumimoji="0" lang="tr-TR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tr-TR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 E</a:t>
            </a:r>
            <a:r>
              <a:rPr kumimoji="0" lang="tr-TR" sz="4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la-</a:t>
            </a:r>
            <a:endParaRPr kumimoji="0" lang="tr-TR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Hand writing Mutlu" pitchFamily="2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tr-TR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la  </a:t>
            </a:r>
            <a:r>
              <a:rPr kumimoji="0" lang="tr-T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la</a:t>
            </a:r>
            <a:r>
              <a:rPr kumimoji="0" lang="tr-TR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le </a:t>
            </a:r>
            <a:r>
              <a:rPr kumimoji="0" lang="tr-T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tr-T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 La </a:t>
            </a:r>
            <a:r>
              <a:rPr kumimoji="0" lang="tr-T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tr-T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Le</a:t>
            </a:r>
            <a:r>
              <a:rPr kumimoji="0" lang="tr-T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 La</a:t>
            </a:r>
            <a:r>
              <a:rPr kumimoji="0" lang="tr-TR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le </a:t>
            </a:r>
            <a:r>
              <a:rPr kumimoji="0" lang="tr-T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tr-T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 e</a:t>
            </a:r>
            <a:r>
              <a:rPr kumimoji="0" lang="tr-TR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le </a:t>
            </a:r>
            <a:r>
              <a:rPr kumimoji="0" lang="tr-T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tr-T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 el</a:t>
            </a:r>
            <a:r>
              <a:rPr kumimoji="0" lang="tr-TR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le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el e</a:t>
            </a:r>
            <a:r>
              <a:rPr kumimoji="0" lang="tr-TR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le </a:t>
            </a:r>
            <a:r>
              <a:rPr kumimoji="0" lang="tr-T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tr-T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 a</a:t>
            </a:r>
            <a:r>
              <a:rPr kumimoji="0" lang="tr-TR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la </a:t>
            </a:r>
            <a:r>
              <a:rPr kumimoji="0" lang="tr-T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tr-T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 al</a:t>
            </a:r>
            <a:r>
              <a:rPr kumimoji="0" lang="tr-TR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la </a:t>
            </a:r>
            <a:r>
              <a:rPr kumimoji="0" lang="tr-TR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El </a:t>
            </a:r>
            <a:r>
              <a:rPr kumimoji="0" lang="tr-TR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tr-TR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Al </a:t>
            </a:r>
            <a:r>
              <a:rPr kumimoji="0" lang="tr-T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tr-T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Aynı Yanın Köşesi Yuvarlatılmış Dikdörtgen"/>
          <p:cNvSpPr/>
          <p:nvPr/>
        </p:nvSpPr>
        <p:spPr>
          <a:xfrm>
            <a:off x="500034" y="785794"/>
            <a:ext cx="3357586" cy="2286016"/>
          </a:xfrm>
          <a:prstGeom prst="round2Same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8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Hand writing Mutlu" pitchFamily="2" charset="0"/>
              </a:rPr>
              <a:t>al</a:t>
            </a:r>
            <a:endParaRPr lang="tr-TR" sz="8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5" name="4 Aynı Yanın Köşesi Yuvarlatılmış Dikdörtgen"/>
          <p:cNvSpPr/>
          <p:nvPr/>
        </p:nvSpPr>
        <p:spPr>
          <a:xfrm>
            <a:off x="4786314" y="642918"/>
            <a:ext cx="3357586" cy="2357454"/>
          </a:xfrm>
          <a:prstGeom prst="round2Same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15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Hand writing Mutlu" pitchFamily="2" charset="0"/>
              </a:rPr>
              <a:t>let</a:t>
            </a:r>
            <a:endParaRPr lang="tr-TR" sz="115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Hand writing Mutlu" pitchFamily="2" charset="0"/>
            </a:endParaRPr>
          </a:p>
        </p:txBody>
      </p:sp>
      <p:sp>
        <p:nvSpPr>
          <p:cNvPr id="6" name="5 Aynı Yanın Köşesi Yuvarlatılmış Dikdörtgen"/>
          <p:cNvSpPr/>
          <p:nvPr/>
        </p:nvSpPr>
        <p:spPr>
          <a:xfrm>
            <a:off x="2857488" y="3714752"/>
            <a:ext cx="3714776" cy="2428892"/>
          </a:xfrm>
          <a:prstGeom prst="round2Same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tr-TR" sz="8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Hand writing Mutlu" pitchFamily="2" charset="0"/>
              </a:rPr>
              <a:t>alt</a:t>
            </a:r>
            <a:endParaRPr lang="tr-TR" sz="8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Hand writing Mutlu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Aynı Yanın Köşesi Yuvarlatılmış Dikdörtgen"/>
          <p:cNvSpPr/>
          <p:nvPr/>
        </p:nvSpPr>
        <p:spPr>
          <a:xfrm>
            <a:off x="928662" y="785794"/>
            <a:ext cx="3143272" cy="1857388"/>
          </a:xfrm>
          <a:prstGeom prst="round2Same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7200" dirty="0" smtClean="0">
                <a:latin typeface="Hand writing Mutlu" pitchFamily="2" charset="0"/>
              </a:rPr>
              <a:t>at</a:t>
            </a:r>
            <a:r>
              <a:rPr lang="tr-TR" sz="7200" dirty="0" smtClean="0">
                <a:solidFill>
                  <a:srgbClr val="FF0000"/>
                </a:solidFill>
                <a:latin typeface="Hand writing Mutlu" pitchFamily="2" charset="0"/>
              </a:rPr>
              <a:t>let</a:t>
            </a:r>
            <a:endParaRPr lang="tr-TR" sz="72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5" name="4 Aynı Yanın Köşesi Yuvarlatılmış Dikdörtgen"/>
          <p:cNvSpPr/>
          <p:nvPr/>
        </p:nvSpPr>
        <p:spPr>
          <a:xfrm>
            <a:off x="5214942" y="714356"/>
            <a:ext cx="3071834" cy="1928826"/>
          </a:xfrm>
          <a:prstGeom prst="round2Same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6600" dirty="0" smtClean="0">
                <a:latin typeface="Hand writing Mutlu" pitchFamily="2" charset="0"/>
              </a:rPr>
              <a:t>tel</a:t>
            </a:r>
            <a:r>
              <a:rPr lang="tr-TR" sz="6600" dirty="0" smtClean="0">
                <a:solidFill>
                  <a:srgbClr val="00B050"/>
                </a:solidFill>
                <a:latin typeface="Hand writing Mutlu" pitchFamily="2" charset="0"/>
              </a:rPr>
              <a:t>le</a:t>
            </a:r>
            <a:endParaRPr lang="tr-TR" sz="6600" dirty="0">
              <a:solidFill>
                <a:srgbClr val="00B050"/>
              </a:solidFill>
              <a:latin typeface="Hand writing Mutlu" pitchFamily="2" charset="0"/>
            </a:endParaRPr>
          </a:p>
        </p:txBody>
      </p:sp>
      <p:sp>
        <p:nvSpPr>
          <p:cNvPr id="6" name="5 Aynı Yanın Köşesi Yuvarlatılmış Dikdörtgen"/>
          <p:cNvSpPr/>
          <p:nvPr/>
        </p:nvSpPr>
        <p:spPr>
          <a:xfrm>
            <a:off x="3071802" y="3500438"/>
            <a:ext cx="3286148" cy="2214578"/>
          </a:xfrm>
          <a:prstGeom prst="round2Same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7200" dirty="0" smtClean="0">
                <a:latin typeface="Hand writing Mutlu" pitchFamily="2" charset="0"/>
              </a:rPr>
              <a:t>at</a:t>
            </a:r>
            <a:r>
              <a:rPr lang="tr-TR" sz="7200" dirty="0" smtClean="0">
                <a:solidFill>
                  <a:srgbClr val="FF0000"/>
                </a:solidFill>
                <a:latin typeface="Hand writing Mutlu" pitchFamily="2" charset="0"/>
              </a:rPr>
              <a:t>lat</a:t>
            </a:r>
            <a:endParaRPr lang="tr-TR" sz="72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Aynı Yanın Köşesi Yuvarlatılmış Dikdörtgen"/>
          <p:cNvSpPr/>
          <p:nvPr/>
        </p:nvSpPr>
        <p:spPr>
          <a:xfrm>
            <a:off x="1285852" y="857232"/>
            <a:ext cx="2786082" cy="1928826"/>
          </a:xfrm>
          <a:prstGeom prst="round2Same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7200" dirty="0" smtClean="0">
                <a:latin typeface="Hand writing Mutlu" pitchFamily="2" charset="0"/>
              </a:rPr>
              <a:t>a</a:t>
            </a:r>
            <a:r>
              <a:rPr lang="tr-TR" sz="7200" dirty="0" smtClean="0">
                <a:solidFill>
                  <a:srgbClr val="FF0000"/>
                </a:solidFill>
                <a:latin typeface="Hand writing Mutlu" pitchFamily="2" charset="0"/>
              </a:rPr>
              <a:t>la</a:t>
            </a:r>
            <a:endParaRPr lang="tr-TR" sz="72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5" name="4 Aynı Yanın Köşesi Yuvarlatılmış Dikdörtgen"/>
          <p:cNvSpPr/>
          <p:nvPr/>
        </p:nvSpPr>
        <p:spPr>
          <a:xfrm>
            <a:off x="5072066" y="928670"/>
            <a:ext cx="3143272" cy="2071702"/>
          </a:xfrm>
          <a:prstGeom prst="round2Same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6600" dirty="0" smtClean="0">
                <a:latin typeface="Hand writing Mutlu" pitchFamily="2" charset="0"/>
              </a:rPr>
              <a:t>La</a:t>
            </a:r>
            <a:r>
              <a:rPr lang="tr-TR" sz="6600" dirty="0" smtClean="0">
                <a:solidFill>
                  <a:srgbClr val="FF0000"/>
                </a:solidFill>
                <a:latin typeface="Hand writing Mutlu" pitchFamily="2" charset="0"/>
              </a:rPr>
              <a:t>le</a:t>
            </a:r>
            <a:endParaRPr lang="tr-TR" sz="66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6" name="5 Aynı Yanın Köşesi Yuvarlatılmış Dikdörtgen"/>
          <p:cNvSpPr/>
          <p:nvPr/>
        </p:nvSpPr>
        <p:spPr>
          <a:xfrm>
            <a:off x="2928926" y="3714752"/>
            <a:ext cx="3571900" cy="2428892"/>
          </a:xfrm>
          <a:prstGeom prst="round2Same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8000" dirty="0" smtClean="0">
                <a:latin typeface="Hand writing Mutlu" pitchFamily="2" charset="0"/>
              </a:rPr>
              <a:t>a</a:t>
            </a:r>
            <a:r>
              <a:rPr lang="tr-TR" sz="8000" dirty="0" smtClean="0">
                <a:solidFill>
                  <a:srgbClr val="FF0000"/>
                </a:solidFill>
                <a:latin typeface="Hand writing Mutlu" pitchFamily="2" charset="0"/>
              </a:rPr>
              <a:t>let</a:t>
            </a:r>
            <a:endParaRPr lang="tr-TR" sz="8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Yuvarlatılmış Dikdörtgen"/>
          <p:cNvSpPr/>
          <p:nvPr/>
        </p:nvSpPr>
        <p:spPr>
          <a:xfrm>
            <a:off x="1571604" y="571480"/>
            <a:ext cx="5786478" cy="5857916"/>
          </a:xfrm>
          <a:prstGeom prst="round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algn="ctr">
              <a:buNone/>
            </a:pPr>
            <a:endParaRPr lang="tr-TR" b="1" u="sng" dirty="0" smtClean="0">
              <a:latin typeface="Hand writing Mutlu" pitchFamily="2" charset="0"/>
            </a:endParaRPr>
          </a:p>
          <a:p>
            <a:pPr algn="ctr">
              <a:buNone/>
            </a:pPr>
            <a:r>
              <a:rPr lang="tr-TR" sz="4000" b="1" u="sng" dirty="0" smtClean="0">
                <a:latin typeface="Hand writing Mutlu" pitchFamily="2" charset="0"/>
              </a:rPr>
              <a:t>A</a:t>
            </a:r>
            <a:r>
              <a:rPr lang="tr-TR" sz="4000" b="1" u="sng" dirty="0" smtClean="0">
                <a:solidFill>
                  <a:srgbClr val="FF0000"/>
                </a:solidFill>
                <a:latin typeface="Hand writing Mutlu" pitchFamily="2" charset="0"/>
              </a:rPr>
              <a:t>la</a:t>
            </a:r>
            <a:r>
              <a:rPr lang="tr-TR" sz="4000" b="1" dirty="0" smtClean="0">
                <a:latin typeface="Hand writing Mutlu" pitchFamily="2" charset="0"/>
              </a:rPr>
              <a:t>	</a:t>
            </a:r>
            <a:endParaRPr lang="tr-TR" sz="4000" dirty="0" smtClean="0">
              <a:latin typeface="Hand writing Mutlu" pitchFamily="2" charset="0"/>
            </a:endParaRPr>
          </a:p>
          <a:p>
            <a:pPr algn="ctr">
              <a:buNone/>
            </a:pPr>
            <a:r>
              <a:rPr lang="tr-TR" sz="4000" b="1" dirty="0" smtClean="0">
                <a:latin typeface="Hand writing Mutlu" pitchFamily="2" charset="0"/>
              </a:rPr>
              <a:t>E</a:t>
            </a:r>
            <a:r>
              <a:rPr lang="tr-TR" sz="4000" b="1" dirty="0" smtClean="0">
                <a:solidFill>
                  <a:srgbClr val="FF0000"/>
                </a:solidFill>
                <a:latin typeface="Hand writing Mutlu" pitchFamily="2" charset="0"/>
              </a:rPr>
              <a:t>la</a:t>
            </a:r>
            <a:r>
              <a:rPr lang="tr-TR" sz="4000" b="1" dirty="0" smtClean="0">
                <a:latin typeface="Hand writing Mutlu" pitchFamily="2" charset="0"/>
              </a:rPr>
              <a:t>, a</a:t>
            </a:r>
            <a:r>
              <a:rPr lang="tr-TR" sz="4000" b="1" dirty="0" smtClean="0">
                <a:solidFill>
                  <a:srgbClr val="FF0000"/>
                </a:solidFill>
                <a:latin typeface="Hand writing Mutlu" pitchFamily="2" charset="0"/>
              </a:rPr>
              <a:t>la</a:t>
            </a:r>
            <a:r>
              <a:rPr lang="tr-TR" sz="4000" b="1" dirty="0" smtClean="0">
                <a:latin typeface="Hand writing Mutlu" pitchFamily="2" charset="0"/>
              </a:rPr>
              <a:t>      al.             </a:t>
            </a:r>
            <a:endParaRPr lang="tr-TR" sz="4000" dirty="0" smtClean="0">
              <a:latin typeface="Hand writing Mutlu" pitchFamily="2" charset="0"/>
            </a:endParaRPr>
          </a:p>
          <a:p>
            <a:pPr algn="ctr">
              <a:buNone/>
            </a:pPr>
            <a:r>
              <a:rPr lang="tr-TR" sz="4000" b="1" dirty="0" smtClean="0">
                <a:latin typeface="Hand writing Mutlu" pitchFamily="2" charset="0"/>
              </a:rPr>
              <a:t>E</a:t>
            </a:r>
            <a:r>
              <a:rPr lang="tr-TR" sz="4000" b="1" dirty="0" smtClean="0">
                <a:solidFill>
                  <a:srgbClr val="FF0000"/>
                </a:solidFill>
                <a:latin typeface="Hand writing Mutlu" pitchFamily="2" charset="0"/>
              </a:rPr>
              <a:t>la</a:t>
            </a:r>
            <a:r>
              <a:rPr lang="tr-TR" sz="4000" b="1" dirty="0" smtClean="0">
                <a:latin typeface="Hand writing Mutlu" pitchFamily="2" charset="0"/>
              </a:rPr>
              <a:t> </a:t>
            </a:r>
            <a:r>
              <a:rPr lang="tr-TR" sz="4000" b="1" dirty="0">
                <a:latin typeface="Hand writing Mutlu" pitchFamily="2" charset="0"/>
              </a:rPr>
              <a:t>a</a:t>
            </a:r>
            <a:r>
              <a:rPr lang="tr-TR" sz="4000" b="1" dirty="0">
                <a:solidFill>
                  <a:srgbClr val="FF0000"/>
                </a:solidFill>
                <a:latin typeface="Hand writing Mutlu" pitchFamily="2" charset="0"/>
              </a:rPr>
              <a:t>la</a:t>
            </a:r>
            <a:r>
              <a:rPr lang="tr-TR" sz="4000" b="1" dirty="0">
                <a:latin typeface="Hand writing Mutlu" pitchFamily="2" charset="0"/>
              </a:rPr>
              <a:t>     al.</a:t>
            </a:r>
            <a:r>
              <a:rPr lang="tr-TR" sz="4000" dirty="0">
                <a:latin typeface="Hand writing Mutlu" pitchFamily="2" charset="0"/>
              </a:rPr>
              <a:t> </a:t>
            </a:r>
          </a:p>
          <a:p>
            <a:pPr algn="ctr">
              <a:buNone/>
            </a:pPr>
            <a:r>
              <a:rPr lang="tr-TR" sz="4000" b="1" dirty="0">
                <a:latin typeface="Hand writing Mutlu" pitchFamily="2" charset="0"/>
              </a:rPr>
              <a:t>Al, E</a:t>
            </a:r>
            <a:r>
              <a:rPr lang="tr-TR" sz="4000" b="1" dirty="0">
                <a:solidFill>
                  <a:srgbClr val="FF0000"/>
                </a:solidFill>
                <a:latin typeface="Hand writing Mutlu" pitchFamily="2" charset="0"/>
              </a:rPr>
              <a:t>la</a:t>
            </a:r>
            <a:r>
              <a:rPr lang="tr-TR" sz="4000" b="1" dirty="0">
                <a:latin typeface="Hand writing Mutlu" pitchFamily="2" charset="0"/>
              </a:rPr>
              <a:t> al,                </a:t>
            </a:r>
            <a:endParaRPr lang="tr-TR" sz="4000" dirty="0">
              <a:latin typeface="Hand writing Mutlu" pitchFamily="2" charset="0"/>
            </a:endParaRPr>
          </a:p>
          <a:p>
            <a:pPr algn="ctr">
              <a:buNone/>
            </a:pPr>
            <a:r>
              <a:rPr lang="tr-TR" sz="4000" dirty="0">
                <a:latin typeface="Hand writing Mutlu" pitchFamily="2" charset="0"/>
              </a:rPr>
              <a:t>La</a:t>
            </a:r>
            <a:r>
              <a:rPr lang="tr-TR" sz="4000" dirty="0">
                <a:solidFill>
                  <a:srgbClr val="FF0000"/>
                </a:solidFill>
                <a:latin typeface="Hand writing Mutlu" pitchFamily="2" charset="0"/>
              </a:rPr>
              <a:t>le</a:t>
            </a:r>
            <a:r>
              <a:rPr lang="tr-TR" sz="4000" dirty="0">
                <a:latin typeface="Hand writing Mutlu" pitchFamily="2" charset="0"/>
              </a:rPr>
              <a:t>, a</a:t>
            </a:r>
            <a:r>
              <a:rPr lang="tr-TR" sz="4000" dirty="0">
                <a:solidFill>
                  <a:srgbClr val="FF0000"/>
                </a:solidFill>
                <a:latin typeface="Hand writing Mutlu" pitchFamily="2" charset="0"/>
              </a:rPr>
              <a:t>la</a:t>
            </a:r>
            <a:r>
              <a:rPr lang="tr-TR" sz="4000" dirty="0">
                <a:latin typeface="Hand writing Mutlu" pitchFamily="2" charset="0"/>
              </a:rPr>
              <a:t>       al.</a:t>
            </a:r>
          </a:p>
          <a:p>
            <a:pPr algn="ctr">
              <a:buNone/>
            </a:pPr>
            <a:r>
              <a:rPr lang="tr-TR" sz="4000" dirty="0">
                <a:latin typeface="Hand writing Mutlu" pitchFamily="2" charset="0"/>
              </a:rPr>
              <a:t>La</a:t>
            </a:r>
            <a:r>
              <a:rPr lang="tr-TR" sz="4000" dirty="0">
                <a:solidFill>
                  <a:srgbClr val="FF0000"/>
                </a:solidFill>
                <a:latin typeface="Hand writing Mutlu" pitchFamily="2" charset="0"/>
              </a:rPr>
              <a:t>le</a:t>
            </a:r>
            <a:r>
              <a:rPr lang="tr-TR" sz="4000" dirty="0">
                <a:latin typeface="Hand writing Mutlu" pitchFamily="2" charset="0"/>
              </a:rPr>
              <a:t>, 1 el</a:t>
            </a:r>
            <a:r>
              <a:rPr lang="tr-TR" sz="4000" dirty="0">
                <a:solidFill>
                  <a:srgbClr val="FF0000"/>
                </a:solidFill>
                <a:latin typeface="Hand writing Mutlu" pitchFamily="2" charset="0"/>
              </a:rPr>
              <a:t>le</a:t>
            </a:r>
            <a:r>
              <a:rPr lang="tr-TR" sz="4000" dirty="0">
                <a:latin typeface="Hand writing Mutlu" pitchFamily="2" charset="0"/>
              </a:rPr>
              <a:t> 	  al. </a:t>
            </a:r>
          </a:p>
          <a:p>
            <a:pPr algn="ctr">
              <a:buNone/>
            </a:pPr>
            <a:r>
              <a:rPr lang="tr-TR" sz="4000" dirty="0">
                <a:latin typeface="Hand writing Mutlu" pitchFamily="2" charset="0"/>
              </a:rPr>
              <a:t>La</a:t>
            </a:r>
            <a:r>
              <a:rPr lang="tr-TR" sz="4000" dirty="0">
                <a:solidFill>
                  <a:srgbClr val="FF0000"/>
                </a:solidFill>
                <a:latin typeface="Hand writing Mutlu" pitchFamily="2" charset="0"/>
              </a:rPr>
              <a:t>le</a:t>
            </a:r>
            <a:r>
              <a:rPr lang="tr-TR" sz="4000" dirty="0">
                <a:latin typeface="Hand writing Mutlu" pitchFamily="2" charset="0"/>
              </a:rPr>
              <a:t>, 2 el</a:t>
            </a:r>
            <a:r>
              <a:rPr lang="tr-TR" sz="4000" dirty="0">
                <a:solidFill>
                  <a:srgbClr val="FF0000"/>
                </a:solidFill>
                <a:latin typeface="Hand writing Mutlu" pitchFamily="2" charset="0"/>
              </a:rPr>
              <a:t>le</a:t>
            </a:r>
            <a:r>
              <a:rPr lang="tr-TR" sz="4000" dirty="0">
                <a:latin typeface="Hand writing Mutlu" pitchFamily="2" charset="0"/>
              </a:rPr>
              <a:t>    al</a:t>
            </a:r>
          </a:p>
        </p:txBody>
      </p:sp>
      <p:pic>
        <p:nvPicPr>
          <p:cNvPr id="4" name="3 Resim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1357298"/>
            <a:ext cx="1071570" cy="704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Resim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2214554"/>
            <a:ext cx="928694" cy="571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Resim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628" y="3357562"/>
            <a:ext cx="92869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Resim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86380" y="4000504"/>
            <a:ext cx="71438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7 Resim" descr="http://www.vatankirim.net/egitim/kucukprojeler/Top.JPG"/>
          <p:cNvPicPr/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5357818" y="4714884"/>
            <a:ext cx="714380" cy="7143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357166"/>
            <a:ext cx="8472518" cy="5768997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tr-TR" sz="4800" u="sng" dirty="0">
                <a:latin typeface="Hand writing Mutlu" pitchFamily="2" charset="0"/>
              </a:rPr>
              <a:t>A</a:t>
            </a:r>
            <a:r>
              <a:rPr lang="tr-TR" sz="4800" u="sng" dirty="0">
                <a:solidFill>
                  <a:srgbClr val="FF0000"/>
                </a:solidFill>
                <a:latin typeface="Hand writing Mutlu" pitchFamily="2" charset="0"/>
              </a:rPr>
              <a:t>ta</a:t>
            </a:r>
            <a:endParaRPr lang="tr-TR" sz="4800" dirty="0">
              <a:solidFill>
                <a:srgbClr val="FF0000"/>
              </a:solidFill>
              <a:latin typeface="Hand writing Mutlu" pitchFamily="2" charset="0"/>
            </a:endParaRPr>
          </a:p>
          <a:p>
            <a:pPr algn="ctr">
              <a:buNone/>
            </a:pPr>
            <a:r>
              <a:rPr lang="tr-TR" sz="4800" dirty="0">
                <a:latin typeface="Hand writing Mutlu" pitchFamily="2" charset="0"/>
              </a:rPr>
              <a:t>Ta</a:t>
            </a:r>
            <a:r>
              <a:rPr lang="tr-TR" sz="4800" dirty="0">
                <a:solidFill>
                  <a:srgbClr val="FF0000"/>
                </a:solidFill>
                <a:latin typeface="Hand writing Mutlu" pitchFamily="2" charset="0"/>
              </a:rPr>
              <a:t>lat</a:t>
            </a:r>
            <a:r>
              <a:rPr lang="tr-TR" sz="4800" dirty="0">
                <a:latin typeface="Hand writing Mutlu" pitchFamily="2" charset="0"/>
              </a:rPr>
              <a:t> et </a:t>
            </a:r>
            <a:r>
              <a:rPr lang="tr-TR" sz="4800" dirty="0">
                <a:solidFill>
                  <a:srgbClr val="FF0000"/>
                </a:solidFill>
                <a:latin typeface="Hand writing Mutlu" pitchFamily="2" charset="0"/>
              </a:rPr>
              <a:t>tat</a:t>
            </a:r>
            <a:r>
              <a:rPr lang="tr-TR" sz="4800" dirty="0">
                <a:latin typeface="Hand writing Mutlu" pitchFamily="2" charset="0"/>
              </a:rPr>
              <a:t>. </a:t>
            </a:r>
          </a:p>
          <a:p>
            <a:pPr algn="ctr">
              <a:buNone/>
            </a:pPr>
            <a:r>
              <a:rPr lang="tr-TR" sz="4800" dirty="0">
                <a:latin typeface="Hand writing Mutlu" pitchFamily="2" charset="0"/>
              </a:rPr>
              <a:t>A</a:t>
            </a:r>
            <a:r>
              <a:rPr lang="tr-TR" sz="4800" dirty="0">
                <a:solidFill>
                  <a:srgbClr val="FF0000"/>
                </a:solidFill>
                <a:latin typeface="Hand writing Mutlu" pitchFamily="2" charset="0"/>
              </a:rPr>
              <a:t>ta</a:t>
            </a:r>
            <a:r>
              <a:rPr lang="tr-TR" sz="4800" dirty="0">
                <a:latin typeface="Hand writing Mutlu" pitchFamily="2" charset="0"/>
              </a:rPr>
              <a:t>, Ta</a:t>
            </a:r>
            <a:r>
              <a:rPr lang="tr-TR" sz="4800" dirty="0">
                <a:solidFill>
                  <a:srgbClr val="FF0000"/>
                </a:solidFill>
                <a:latin typeface="Hand writing Mutlu" pitchFamily="2" charset="0"/>
              </a:rPr>
              <a:t>lat</a:t>
            </a:r>
            <a:r>
              <a:rPr lang="tr-TR" sz="4800" dirty="0">
                <a:latin typeface="Hand writing Mutlu" pitchFamily="2" charset="0"/>
              </a:rPr>
              <a:t>’a la</a:t>
            </a:r>
            <a:r>
              <a:rPr lang="tr-TR" sz="4800" dirty="0">
                <a:solidFill>
                  <a:srgbClr val="FF0000"/>
                </a:solidFill>
                <a:latin typeface="Hand writing Mutlu" pitchFamily="2" charset="0"/>
              </a:rPr>
              <a:t>le</a:t>
            </a:r>
            <a:r>
              <a:rPr lang="tr-TR" sz="4800" dirty="0">
                <a:latin typeface="Hand writing Mutlu" pitchFamily="2" charset="0"/>
              </a:rPr>
              <a:t> at.</a:t>
            </a:r>
          </a:p>
          <a:p>
            <a:pPr algn="ctr">
              <a:buNone/>
            </a:pPr>
            <a:r>
              <a:rPr lang="tr-TR" sz="4800" dirty="0">
                <a:latin typeface="Hand writing Mutlu" pitchFamily="2" charset="0"/>
              </a:rPr>
              <a:t>A</a:t>
            </a:r>
            <a:r>
              <a:rPr lang="tr-TR" sz="4800" dirty="0">
                <a:solidFill>
                  <a:srgbClr val="002060"/>
                </a:solidFill>
                <a:latin typeface="Hand writing Mutlu" pitchFamily="2" charset="0"/>
              </a:rPr>
              <a:t>ta</a:t>
            </a:r>
            <a:r>
              <a:rPr lang="tr-TR" sz="4800" dirty="0">
                <a:latin typeface="Hand writing Mutlu" pitchFamily="2" charset="0"/>
              </a:rPr>
              <a:t>, Ta</a:t>
            </a:r>
            <a:r>
              <a:rPr lang="tr-TR" sz="4800" dirty="0">
                <a:solidFill>
                  <a:srgbClr val="FF0000"/>
                </a:solidFill>
                <a:latin typeface="Hand writing Mutlu" pitchFamily="2" charset="0"/>
              </a:rPr>
              <a:t>lat</a:t>
            </a:r>
            <a:r>
              <a:rPr lang="tr-TR" sz="4800" dirty="0">
                <a:latin typeface="Hand writing Mutlu" pitchFamily="2" charset="0"/>
              </a:rPr>
              <a:t>’a at al. </a:t>
            </a:r>
          </a:p>
          <a:p>
            <a:pPr algn="ctr">
              <a:buNone/>
            </a:pPr>
            <a:r>
              <a:rPr lang="tr-TR" sz="4800" dirty="0">
                <a:latin typeface="Hand writing Mutlu" pitchFamily="2" charset="0"/>
              </a:rPr>
              <a:t>A</a:t>
            </a:r>
            <a:r>
              <a:rPr lang="tr-TR" sz="4800" dirty="0">
                <a:solidFill>
                  <a:srgbClr val="FF0000"/>
                </a:solidFill>
                <a:latin typeface="Hand writing Mutlu" pitchFamily="2" charset="0"/>
              </a:rPr>
              <a:t>ta</a:t>
            </a:r>
            <a:r>
              <a:rPr lang="tr-TR" sz="4800" dirty="0">
                <a:latin typeface="Hand writing Mutlu" pitchFamily="2" charset="0"/>
              </a:rPr>
              <a:t>, a</a:t>
            </a:r>
            <a:r>
              <a:rPr lang="tr-TR" sz="4800" dirty="0">
                <a:solidFill>
                  <a:srgbClr val="FF0000"/>
                </a:solidFill>
                <a:latin typeface="Hand writing Mutlu" pitchFamily="2" charset="0"/>
              </a:rPr>
              <a:t>la</a:t>
            </a:r>
            <a:r>
              <a:rPr lang="tr-TR" sz="4800" dirty="0">
                <a:latin typeface="Hand writing Mutlu" pitchFamily="2" charset="0"/>
              </a:rPr>
              <a:t> a</a:t>
            </a:r>
            <a:r>
              <a:rPr lang="tr-TR" sz="4800" dirty="0">
                <a:solidFill>
                  <a:srgbClr val="FF0000"/>
                </a:solidFill>
                <a:latin typeface="Hand writing Mutlu" pitchFamily="2" charset="0"/>
              </a:rPr>
              <a:t>ta</a:t>
            </a:r>
            <a:r>
              <a:rPr lang="tr-TR" sz="4800" dirty="0">
                <a:latin typeface="Hand writing Mutlu" pitchFamily="2" charset="0"/>
              </a:rPr>
              <a:t> </a:t>
            </a:r>
            <a:r>
              <a:rPr lang="tr-TR" sz="4800" dirty="0">
                <a:solidFill>
                  <a:srgbClr val="FF0000"/>
                </a:solidFill>
                <a:latin typeface="Hand writing Mutlu" pitchFamily="2" charset="0"/>
              </a:rPr>
              <a:t>atla.</a:t>
            </a:r>
          </a:p>
          <a:p>
            <a:pPr algn="ctr">
              <a:buNone/>
            </a:pPr>
            <a:r>
              <a:rPr lang="tr-TR" sz="4800" dirty="0">
                <a:latin typeface="Hand writing Mutlu" pitchFamily="2" charset="0"/>
              </a:rPr>
              <a:t>Ta</a:t>
            </a:r>
            <a:r>
              <a:rPr lang="tr-TR" sz="4800" dirty="0">
                <a:solidFill>
                  <a:srgbClr val="FF0000"/>
                </a:solidFill>
                <a:latin typeface="Hand writing Mutlu" pitchFamily="2" charset="0"/>
              </a:rPr>
              <a:t>lat</a:t>
            </a:r>
            <a:r>
              <a:rPr lang="tr-TR" sz="4800" dirty="0">
                <a:latin typeface="Hand writing Mutlu" pitchFamily="2" charset="0"/>
              </a:rPr>
              <a:t> a</a:t>
            </a:r>
            <a:r>
              <a:rPr lang="tr-TR" sz="4800" dirty="0">
                <a:solidFill>
                  <a:srgbClr val="FF0000"/>
                </a:solidFill>
                <a:latin typeface="Hand writing Mutlu" pitchFamily="2" charset="0"/>
              </a:rPr>
              <a:t>ta</a:t>
            </a:r>
            <a:r>
              <a:rPr lang="tr-TR" sz="4800" dirty="0">
                <a:latin typeface="Hand writing Mutlu" pitchFamily="2" charset="0"/>
              </a:rPr>
              <a:t>     at. </a:t>
            </a:r>
          </a:p>
        </p:txBody>
      </p:sp>
      <p:pic>
        <p:nvPicPr>
          <p:cNvPr id="4" name="3 Resim" descr="Image1-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4286256"/>
            <a:ext cx="1214446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69</TotalTime>
  <Words>79</Words>
  <Application>Microsoft Office PowerPoint</Application>
  <PresentationFormat>Ekran Gösterisi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Kalabalık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flebl</dc:creator>
  <cp:lastModifiedBy>İhsan Durak</cp:lastModifiedBy>
  <cp:revision>9</cp:revision>
  <dcterms:created xsi:type="dcterms:W3CDTF">2013-11-08T19:59:02Z</dcterms:created>
  <dcterms:modified xsi:type="dcterms:W3CDTF">2015-12-12T13:00:58Z</dcterms:modified>
</cp:coreProperties>
</file>