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1" r:id="rId4"/>
    <p:sldId id="262" r:id="rId5"/>
    <p:sldId id="263" r:id="rId6"/>
    <p:sldId id="265" r:id="rId7"/>
    <p:sldId id="264" r:id="rId8"/>
    <p:sldId id="266" r:id="rId9"/>
    <p:sldId id="267" r:id="rId10"/>
    <p:sldId id="268" r:id="rId11"/>
    <p:sldId id="270" r:id="rId12"/>
    <p:sldId id="269" r:id="rId13"/>
    <p:sldId id="256" r:id="rId14"/>
    <p:sldId id="257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t2.gstatic.com/images?q=tbn:ANd9GcTXrkFIwYkMur8hXLf8ujb06j944fXEvpFjuDT9P_4kMg0OCYQVtTJI0jw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eskisohbet.com/boyama-sayfalari.html/boyama-sayfasi-6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4824536"/>
          </a:xfrm>
        </p:spPr>
        <p:txBody>
          <a:bodyPr>
            <a:normAutofit fontScale="90000"/>
          </a:bodyPr>
          <a:lstStyle/>
          <a:p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e      l</a:t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el</a:t>
            </a:r>
            <a:r>
              <a:rPr lang="tr-TR" dirty="0" smtClean="0">
                <a:latin typeface="Hand writing Mutlu" pitchFamily="2" charset="0"/>
              </a:rPr>
              <a:t/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/>
            </a:r>
            <a:br>
              <a:rPr lang="tr-TR" dirty="0" smtClean="0">
                <a:latin typeface="Hand writing Mutlu" pitchFamily="2" charset="0"/>
              </a:rPr>
            </a:br>
            <a:endParaRPr lang="tr-TR" dirty="0"/>
          </a:p>
        </p:txBody>
      </p:sp>
      <p:grpSp>
        <p:nvGrpSpPr>
          <p:cNvPr id="12" name="11 Grup"/>
          <p:cNvGrpSpPr/>
          <p:nvPr/>
        </p:nvGrpSpPr>
        <p:grpSpPr>
          <a:xfrm>
            <a:off x="2987824" y="2492896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il_fi" descr="http://t2.gstatic.com/images?q=tbn:ANd9GcTXrkFIwYkMur8hXLf8ujb06j944fXEvpFjuDT9P_4kMg0OCYQVtTJI0jwC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516216" y="4221088"/>
            <a:ext cx="1914924" cy="232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l      </a:t>
            </a:r>
            <a:r>
              <a:rPr lang="tr-TR" sz="13000" dirty="0" smtClean="0">
                <a:latin typeface="Hand writing Mutlu" pitchFamily="2" charset="0"/>
              </a:rPr>
              <a:t>a</a:t>
            </a:r>
            <a:r>
              <a:rPr lang="tr-TR" sz="13000" dirty="0" smtClean="0">
                <a:latin typeface="Hand writing Mutlu" pitchFamily="2" charset="0"/>
              </a:rPr>
              <a:t/>
            </a:r>
            <a:br>
              <a:rPr lang="tr-TR" sz="13000" dirty="0" smtClean="0">
                <a:latin typeface="Hand writing Mutlu" pitchFamily="2" charset="0"/>
              </a:rPr>
            </a:br>
            <a:r>
              <a:rPr lang="tr-TR" sz="13000" dirty="0" smtClean="0">
                <a:latin typeface="Hand writing Mutlu" pitchFamily="2" charset="0"/>
              </a:rPr>
              <a:t/>
            </a:r>
            <a:br>
              <a:rPr lang="tr-TR" sz="13000" dirty="0" smtClean="0">
                <a:latin typeface="Hand writing Mutlu" pitchFamily="2" charset="0"/>
              </a:rPr>
            </a:br>
            <a:r>
              <a:rPr lang="tr-TR" sz="13000" dirty="0" smtClean="0">
                <a:latin typeface="Hand writing Mutlu" pitchFamily="2" charset="0"/>
              </a:rPr>
              <a:t>la</a:t>
            </a:r>
            <a:endParaRPr lang="tr-TR" sz="13000" dirty="0"/>
          </a:p>
        </p:txBody>
      </p:sp>
      <p:grpSp>
        <p:nvGrpSpPr>
          <p:cNvPr id="4" name="3 Grup"/>
          <p:cNvGrpSpPr/>
          <p:nvPr/>
        </p:nvGrpSpPr>
        <p:grpSpPr>
          <a:xfrm>
            <a:off x="2987824" y="2492896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Resim 1" descr="C:\Users\özgem\AppData\Local\Microsoft\Windows\Temporary Internet Files\Content.IE5\8VKVR589\MC90036075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56992"/>
            <a:ext cx="2528557" cy="31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0000" dirty="0" smtClean="0">
                <a:latin typeface="Hand writing Mutlu" pitchFamily="2" charset="0"/>
              </a:rPr>
              <a:t>      la</a:t>
            </a: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0000" dirty="0" smtClean="0">
                <a:latin typeface="Hand writing Mutlu" pitchFamily="2" charset="0"/>
              </a:rPr>
              <a:t>la</a:t>
            </a:r>
            <a:endParaRPr lang="tr-TR" sz="10000" dirty="0"/>
          </a:p>
        </p:txBody>
      </p:sp>
      <p:grpSp>
        <p:nvGrpSpPr>
          <p:cNvPr id="4" name="3 Grup"/>
          <p:cNvGrpSpPr/>
          <p:nvPr/>
        </p:nvGrpSpPr>
        <p:grpSpPr>
          <a:xfrm>
            <a:off x="2987824" y="2276872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0" name="Picture 2" descr="https://encrypted-tbn2.gstatic.com/images?q=tbn:ANd9GcRVLfLrSf8UbWQU8PsW5ZH8hWME5R3FlpJla3AiiqrlmXreD6I5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653136"/>
            <a:ext cx="3114671" cy="17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9600" dirty="0" smtClean="0">
                <a:latin typeface="Hand writing Mutlu" pitchFamily="2" charset="0"/>
              </a:rPr>
              <a:t>      </a:t>
            </a:r>
            <a:r>
              <a:rPr lang="tr-TR" sz="9600" dirty="0" smtClean="0">
                <a:latin typeface="Hand writing Mutlu" pitchFamily="2" charset="0"/>
              </a:rPr>
              <a:t>la</a:t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9600" dirty="0" smtClean="0">
                <a:latin typeface="Hand writing Mutlu" pitchFamily="2" charset="0"/>
              </a:rPr>
              <a:t>la</a:t>
            </a:r>
            <a:endParaRPr lang="tr-TR" dirty="0"/>
          </a:p>
        </p:txBody>
      </p:sp>
      <p:grpSp>
        <p:nvGrpSpPr>
          <p:cNvPr id="4" name="3 Grup"/>
          <p:cNvGrpSpPr/>
          <p:nvPr/>
        </p:nvGrpSpPr>
        <p:grpSpPr>
          <a:xfrm>
            <a:off x="2987824" y="2276872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3" name="Resim 1" descr="C:\Users\pc\Desktop\6 kasım\ela kız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89040"/>
            <a:ext cx="2856341" cy="257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4322911"/>
          </a:xfrm>
        </p:spPr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9600" dirty="0" smtClean="0">
                <a:latin typeface="Hand writing Mutlu" pitchFamily="2" charset="0"/>
              </a:rPr>
              <a:t>      </a:t>
            </a:r>
            <a:r>
              <a:rPr lang="tr-TR" sz="9600" dirty="0" err="1" smtClean="0">
                <a:latin typeface="Hand writing Mutlu" pitchFamily="2" charset="0"/>
              </a:rPr>
              <a:t>le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9600" dirty="0" smtClean="0">
                <a:latin typeface="Hand writing Mutlu" pitchFamily="2" charset="0"/>
              </a:rPr>
              <a:t>le</a:t>
            </a:r>
            <a:endParaRPr lang="tr-TR" sz="9600" dirty="0">
              <a:latin typeface="Hand writing Mutlu" pitchFamily="2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3347864" y="2060848"/>
            <a:ext cx="129614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716016" y="1988840"/>
            <a:ext cx="136815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https://encrypted-tbn2.gstatic.com/images?q=tbn:ANd9GcTrjA1JsBepI51Q7ittAf-kJ_bphCO6vICoWUBcOiv1jUq232j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93096"/>
            <a:ext cx="3052350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5184575"/>
          </a:xfrm>
        </p:spPr>
        <p:txBody>
          <a:bodyPr>
            <a:norm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0000" dirty="0" smtClean="0">
                <a:latin typeface="Hand writing Mutlu" pitchFamily="2" charset="0"/>
              </a:rPr>
              <a:t>      </a:t>
            </a:r>
            <a:r>
              <a:rPr lang="tr-TR" sz="10000" dirty="0" err="1" smtClean="0">
                <a:latin typeface="Hand writing Mutlu" pitchFamily="2" charset="0"/>
              </a:rPr>
              <a:t>le</a:t>
            </a: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0000" dirty="0" smtClean="0">
                <a:latin typeface="Hand writing Mutlu" pitchFamily="2" charset="0"/>
              </a:rPr>
              <a:t>le</a:t>
            </a:r>
            <a:endParaRPr lang="tr-TR" sz="10000" dirty="0"/>
          </a:p>
        </p:txBody>
      </p:sp>
      <p:grpSp>
        <p:nvGrpSpPr>
          <p:cNvPr id="5" name="4 Grup"/>
          <p:cNvGrpSpPr/>
          <p:nvPr/>
        </p:nvGrpSpPr>
        <p:grpSpPr>
          <a:xfrm>
            <a:off x="2987824" y="2276872"/>
            <a:ext cx="3096344" cy="792088"/>
            <a:chOff x="2987824" y="2492896"/>
            <a:chExt cx="3096344" cy="792088"/>
          </a:xfrm>
        </p:grpSpPr>
        <p:cxnSp>
          <p:nvCxnSpPr>
            <p:cNvPr id="6" name="5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6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7 Resim" descr="çocuk boyama sayfası">
            <a:hlinkClick r:id="rId2" tooltip="&quot;çocuk boyama sayfası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068960"/>
            <a:ext cx="2232248" cy="328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/>
          <a:lstStyle/>
          <a:p>
            <a:r>
              <a:rPr lang="tr-TR" sz="9600" dirty="0" smtClean="0">
                <a:latin typeface="Hand writing Mutlu" pitchFamily="2" charset="0"/>
              </a:rPr>
              <a:t>el      e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>ele</a:t>
            </a:r>
            <a:endParaRPr lang="tr-TR" dirty="0"/>
          </a:p>
        </p:txBody>
      </p:sp>
      <p:grpSp>
        <p:nvGrpSpPr>
          <p:cNvPr id="4" name="3 Grup"/>
          <p:cNvGrpSpPr/>
          <p:nvPr/>
        </p:nvGrpSpPr>
        <p:grpSpPr>
          <a:xfrm>
            <a:off x="2987824" y="2060848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Resim 4" descr="http://www.turkopedi.com/wp-content/uploads/2011/02/un-cuva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77072"/>
            <a:ext cx="174353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/>
          <a:lstStyle/>
          <a:p>
            <a:r>
              <a:rPr lang="tr-TR" sz="9600" dirty="0" smtClean="0">
                <a:latin typeface="Hand writing Mutlu" pitchFamily="2" charset="0"/>
              </a:rPr>
              <a:t>el    e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dirty="0"/>
          </a:p>
        </p:txBody>
      </p:sp>
      <p:pic>
        <p:nvPicPr>
          <p:cNvPr id="4" name="Resim 358"/>
          <p:cNvPicPr>
            <a:picLocks noChangeAspect="1" noChangeArrowheads="1"/>
          </p:cNvPicPr>
          <p:nvPr/>
        </p:nvPicPr>
        <p:blipFill>
          <a:blip r:embed="rId2" cstate="print"/>
          <a:srcRect t="18930" b="14619"/>
          <a:stretch>
            <a:fillRect/>
          </a:stretch>
        </p:blipFill>
        <p:spPr bwMode="auto">
          <a:xfrm>
            <a:off x="2627784" y="4077072"/>
            <a:ext cx="3960440" cy="231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</a:t>
            </a:r>
            <a:r>
              <a:rPr lang="tr-TR" sz="10000" dirty="0" smtClean="0">
                <a:latin typeface="Hand writing Mutlu" pitchFamily="2" charset="0"/>
              </a:rPr>
              <a:t>le</a:t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e     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10000" dirty="0" err="1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/>
          <a:lstStyle/>
          <a:p>
            <a:r>
              <a:rPr lang="tr-TR" sz="9600" dirty="0" smtClean="0">
                <a:latin typeface="Hand writing Mutlu" pitchFamily="2" charset="0"/>
              </a:rPr>
              <a:t>l      e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err="1" smtClean="0">
                <a:latin typeface="Hand writing Mutlu" pitchFamily="2" charset="0"/>
              </a:rPr>
              <a:t>le</a:t>
            </a:r>
            <a:endParaRPr lang="tr-TR" dirty="0"/>
          </a:p>
        </p:txBody>
      </p:sp>
      <p:grpSp>
        <p:nvGrpSpPr>
          <p:cNvPr id="7" name="6 Grup"/>
          <p:cNvGrpSpPr/>
          <p:nvPr/>
        </p:nvGrpSpPr>
        <p:grpSpPr>
          <a:xfrm>
            <a:off x="2987824" y="2492896"/>
            <a:ext cx="3096344" cy="792088"/>
            <a:chOff x="2987824" y="2492896"/>
            <a:chExt cx="3096344" cy="792088"/>
          </a:xfrm>
        </p:grpSpPr>
        <p:cxnSp>
          <p:nvCxnSpPr>
            <p:cNvPr id="8" name="7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Resim 1" descr="C:\Users\Nurdan\Desktop\m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509120"/>
            <a:ext cx="2300735" cy="191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458618"/>
          </a:xfrm>
        </p:spPr>
        <p:txBody>
          <a:bodyPr>
            <a:norm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     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10000" dirty="0" err="1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el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grpSp>
        <p:nvGrpSpPr>
          <p:cNvPr id="5" name="4 Grup"/>
          <p:cNvGrpSpPr/>
          <p:nvPr/>
        </p:nvGrpSpPr>
        <p:grpSpPr>
          <a:xfrm>
            <a:off x="2987824" y="1772816"/>
            <a:ext cx="3096344" cy="792088"/>
            <a:chOff x="2987824" y="2492896"/>
            <a:chExt cx="3096344" cy="792088"/>
          </a:xfrm>
        </p:grpSpPr>
        <p:cxnSp>
          <p:nvCxnSpPr>
            <p:cNvPr id="6" name="5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6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9" name="Resim 274" descr="Açıklama: SOCCR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61048"/>
            <a:ext cx="2589011" cy="251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a</a:t>
            </a:r>
            <a:r>
              <a:rPr lang="tr-TR" sz="10000" dirty="0" smtClean="0">
                <a:latin typeface="Hand writing Mutlu" pitchFamily="2" charset="0"/>
              </a:rPr>
              <a:t>      l</a:t>
            </a: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al</a:t>
            </a:r>
            <a:endParaRPr lang="tr-TR" sz="10000" dirty="0"/>
          </a:p>
        </p:txBody>
      </p:sp>
      <p:grpSp>
        <p:nvGrpSpPr>
          <p:cNvPr id="7" name="6 Grup"/>
          <p:cNvGrpSpPr/>
          <p:nvPr/>
        </p:nvGrpSpPr>
        <p:grpSpPr>
          <a:xfrm>
            <a:off x="2987824" y="2492896"/>
            <a:ext cx="3096344" cy="792088"/>
            <a:chOff x="2987824" y="2492896"/>
            <a:chExt cx="3096344" cy="792088"/>
          </a:xfrm>
        </p:grpSpPr>
        <p:cxnSp>
          <p:nvCxnSpPr>
            <p:cNvPr id="8" name="7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2" name="Resim 37" descr="C:\Users\özgem\AppData\Local\Microsoft\Windows\Temporary Internet Files\Content.IE5\77M9SSH0\MP90043092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293096"/>
            <a:ext cx="2969780" cy="216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tr-TR" sz="9600" dirty="0" smtClean="0">
                <a:latin typeface="Hand writing Mutlu" pitchFamily="2" charset="0"/>
              </a:rPr>
              <a:t>al      a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>ala</a:t>
            </a:r>
            <a:endParaRPr lang="tr-TR" dirty="0"/>
          </a:p>
        </p:txBody>
      </p:sp>
      <p:grpSp>
        <p:nvGrpSpPr>
          <p:cNvPr id="4" name="3 Grup"/>
          <p:cNvGrpSpPr/>
          <p:nvPr/>
        </p:nvGrpSpPr>
        <p:grpSpPr>
          <a:xfrm>
            <a:off x="3131840" y="2708920"/>
            <a:ext cx="3096344" cy="792088"/>
            <a:chOff x="2987824" y="2492896"/>
            <a:chExt cx="3096344" cy="792088"/>
          </a:xfrm>
        </p:grpSpPr>
        <p:cxnSp>
          <p:nvCxnSpPr>
            <p:cNvPr id="5" name="4 Düz Ok Bağlayıcısı"/>
            <p:cNvCxnSpPr/>
            <p:nvPr/>
          </p:nvCxnSpPr>
          <p:spPr>
            <a:xfrm>
              <a:off x="2987824" y="2492896"/>
              <a:ext cx="1440160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Düz Ok Bağlayıcısı"/>
            <p:cNvCxnSpPr/>
            <p:nvPr/>
          </p:nvCxnSpPr>
          <p:spPr>
            <a:xfrm flipH="1">
              <a:off x="4644008" y="2636912"/>
              <a:ext cx="144016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6 Resim" descr="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501008"/>
            <a:ext cx="25202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ala</a:t>
            </a: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/>
            </a:r>
            <a:br>
              <a:rPr lang="tr-TR" sz="10000" dirty="0" smtClean="0">
                <a:latin typeface="Hand writing Mutlu" pitchFamily="2" charset="0"/>
              </a:rPr>
            </a:br>
            <a:r>
              <a:rPr lang="tr-TR" sz="10000" dirty="0" smtClean="0">
                <a:latin typeface="Hand writing Mutlu" pitchFamily="2" charset="0"/>
              </a:rPr>
              <a:t>a    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24</Words>
  <Application>Microsoft Office PowerPoint</Application>
  <PresentationFormat>Ekran Gösterisi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 e      l  el  </vt:lpstr>
      <vt:lpstr>el      e  ele</vt:lpstr>
      <vt:lpstr>el    ele</vt:lpstr>
      <vt:lpstr>ele  e      le</vt:lpstr>
      <vt:lpstr>l      e  le</vt:lpstr>
      <vt:lpstr>el      le  elle</vt:lpstr>
      <vt:lpstr>a      l  al</vt:lpstr>
      <vt:lpstr>al      a  ala</vt:lpstr>
      <vt:lpstr>ala  a    la</vt:lpstr>
      <vt:lpstr>l      a  la</vt:lpstr>
      <vt:lpstr>e      la  ela</vt:lpstr>
      <vt:lpstr>E      la  Ela</vt:lpstr>
      <vt:lpstr>la      le  lale</vt:lpstr>
      <vt:lpstr>La      le  Lale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      l  el  </dc:title>
  <dc:creator>pc</dc:creator>
  <cp:lastModifiedBy>pc</cp:lastModifiedBy>
  <cp:revision>5</cp:revision>
  <dcterms:created xsi:type="dcterms:W3CDTF">2013-11-10T12:16:43Z</dcterms:created>
  <dcterms:modified xsi:type="dcterms:W3CDTF">2013-11-10T12:52:01Z</dcterms:modified>
</cp:coreProperties>
</file>