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63" r:id="rId12"/>
    <p:sldId id="350" r:id="rId13"/>
    <p:sldId id="351" r:id="rId14"/>
    <p:sldId id="352" r:id="rId15"/>
    <p:sldId id="359" r:id="rId16"/>
    <p:sldId id="353" r:id="rId17"/>
    <p:sldId id="354" r:id="rId18"/>
    <p:sldId id="355" r:id="rId19"/>
    <p:sldId id="348" r:id="rId20"/>
    <p:sldId id="349" r:id="rId21"/>
    <p:sldId id="356" r:id="rId22"/>
    <p:sldId id="357" r:id="rId23"/>
    <p:sldId id="358" r:id="rId24"/>
    <p:sldId id="360" r:id="rId25"/>
    <p:sldId id="362" r:id="rId26"/>
    <p:sldId id="361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28.12.2015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35514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278719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yı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959932" y="1170373"/>
            <a:ext cx="270758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6143645" y="1143046"/>
            <a:ext cx="2232383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yı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4355976" y="4288303"/>
            <a:ext cx="4623072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yı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555776" y="1988840"/>
            <a:ext cx="1656184" cy="266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2555776" y="2711550"/>
            <a:ext cx="4032448" cy="1653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16024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35514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3587346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day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959932" y="1170373"/>
            <a:ext cx="234026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508105" y="1170371"/>
            <a:ext cx="3470944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day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851920" y="4288303"/>
            <a:ext cx="512712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day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123728" y="1916832"/>
            <a:ext cx="2304256" cy="3384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3491880" y="2711550"/>
            <a:ext cx="3096344" cy="19415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8803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0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35514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2711550"/>
            <a:ext cx="3587346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dil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959932" y="1170373"/>
            <a:ext cx="234026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343153" y="1148623"/>
            <a:ext cx="244527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dil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851920" y="4288303"/>
            <a:ext cx="512712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İ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dil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1842223" y="1916832"/>
            <a:ext cx="2873793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3059832" y="2711550"/>
            <a:ext cx="3528392" cy="12215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8803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4211960" y="561838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5" y="4288304"/>
            <a:ext cx="3759297" cy="253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0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35514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3587346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959932" y="1170373"/>
            <a:ext cx="234026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508104" y="1159848"/>
            <a:ext cx="2520279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851920" y="4288303"/>
            <a:ext cx="512712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123728" y="1916832"/>
            <a:ext cx="2304256" cy="3384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2915816" y="2711550"/>
            <a:ext cx="3672408" cy="1725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8803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3960811" y="566124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35514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o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3587346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139952" y="1170373"/>
            <a:ext cx="216024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o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508104" y="1159848"/>
            <a:ext cx="2520279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851920" y="4288303"/>
            <a:ext cx="512712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o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123728" y="1916832"/>
            <a:ext cx="24482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2915816" y="2711550"/>
            <a:ext cx="3672408" cy="1725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8803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35514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3587346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dak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139952" y="1170373"/>
            <a:ext cx="216024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508104" y="1159848"/>
            <a:ext cx="3470944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dak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851920" y="4288303"/>
            <a:ext cx="512712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dak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123728" y="1916832"/>
            <a:ext cx="24482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3419872" y="2711550"/>
            <a:ext cx="3168352" cy="1725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8803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7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35514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3587346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dil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139952" y="1170373"/>
            <a:ext cx="216024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508105" y="1159848"/>
            <a:ext cx="2736304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dil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851920" y="4288303"/>
            <a:ext cx="512712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dil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123728" y="1916832"/>
            <a:ext cx="24482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3131840" y="2711550"/>
            <a:ext cx="3456384" cy="1725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8803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32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35514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3587346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day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139952" y="1170373"/>
            <a:ext cx="187220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508104" y="1159848"/>
            <a:ext cx="3470944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day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851920" y="4288303"/>
            <a:ext cx="512712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day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123728" y="1916832"/>
            <a:ext cx="24482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3419872" y="2711550"/>
            <a:ext cx="3168352" cy="1725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8803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60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643173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du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3587346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dak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419872" y="1170373"/>
            <a:ext cx="259228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du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543128" y="1175975"/>
            <a:ext cx="3470944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dak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635896" y="4288303"/>
            <a:ext cx="5508104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du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dak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699792" y="2060848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3419872" y="2711550"/>
            <a:ext cx="3168352" cy="1725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8803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3203848" y="566124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77172"/>
            <a:ext cx="2464671" cy="17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8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643173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3587346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lak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419872" y="1170373"/>
            <a:ext cx="259228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364088" y="1175975"/>
            <a:ext cx="3470944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lak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635896" y="4288303"/>
            <a:ext cx="5508104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lak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699792" y="2060848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3419872" y="2711550"/>
            <a:ext cx="3168352" cy="1725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8803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3203848" y="566124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9" y="4866283"/>
            <a:ext cx="2647950" cy="187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5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35514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3299314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mek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959932" y="1170373"/>
            <a:ext cx="234026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868144" y="1170372"/>
            <a:ext cx="3349579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mek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851920" y="4288303"/>
            <a:ext cx="512712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mek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339752" y="1988840"/>
            <a:ext cx="1872208" cy="266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3203848" y="2711550"/>
            <a:ext cx="3384376" cy="1509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8803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3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35514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278719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ma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959932" y="1170373"/>
            <a:ext cx="270758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6230213" y="1170419"/>
            <a:ext cx="2748835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ma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4067944" y="4288303"/>
            <a:ext cx="4911104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ma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555776" y="1988840"/>
            <a:ext cx="1656184" cy="266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2555776" y="2711550"/>
            <a:ext cx="4032448" cy="1653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16024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3203848" y="566124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7"/>
            <a:ext cx="2880320" cy="19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1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350726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dün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59659" y="3002176"/>
            <a:ext cx="32993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ya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707904" y="1170373"/>
            <a:ext cx="3600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dün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6732240" y="1170372"/>
            <a:ext cx="248548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ya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851920" y="4288303"/>
            <a:ext cx="51271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dün</a:t>
            </a:r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ya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3347864" y="1887622"/>
            <a:ext cx="504056" cy="266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2751832" y="2711550"/>
            <a:ext cx="3836392" cy="14375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8803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3203848" y="566124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42" name="Picture 2" descr="http://upload.wikimedia.org/wikipedia/commons/thumb/2/2c/Rotating_earth_(large).gif/200px-Rotating_earth_(large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32" y="4941168"/>
            <a:ext cx="206898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350726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der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32993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ya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707904" y="1170373"/>
            <a:ext cx="3600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der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6493565" y="1154202"/>
            <a:ext cx="248548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ya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851920" y="4288303"/>
            <a:ext cx="51271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Der</a:t>
            </a:r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ya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915816" y="1772816"/>
            <a:ext cx="1296144" cy="3812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2771800" y="2711550"/>
            <a:ext cx="3816424" cy="1653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8803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2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350726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duy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32993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gu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707904" y="1170373"/>
            <a:ext cx="3600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duy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6658517" y="1184571"/>
            <a:ext cx="248548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gu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347864" y="4288303"/>
            <a:ext cx="56311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Duy</a:t>
            </a:r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gu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3347864" y="1963441"/>
            <a:ext cx="720080" cy="1764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2771800" y="2711550"/>
            <a:ext cx="4248472" cy="1653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8803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6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350726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ka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32993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dir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707904" y="1170373"/>
            <a:ext cx="295061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ka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724128" y="1171713"/>
            <a:ext cx="29805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dir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347864" y="4288303"/>
            <a:ext cx="56311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Ka</a:t>
            </a:r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dir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915816" y="1844824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2771800" y="2711550"/>
            <a:ext cx="4248472" cy="1653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163456" y="2711550"/>
            <a:ext cx="136736" cy="2085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17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350726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di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32993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lek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707904" y="1170373"/>
            <a:ext cx="295061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di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403191" y="1155543"/>
            <a:ext cx="29805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lek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347864" y="4288303"/>
            <a:ext cx="56311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Di</a:t>
            </a:r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lek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771800" y="1844824"/>
            <a:ext cx="158417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2771800" y="2711550"/>
            <a:ext cx="4248472" cy="1653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163456" y="2711550"/>
            <a:ext cx="136736" cy="2085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80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350726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di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29666" y="2924944"/>
            <a:ext cx="32993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rek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707904" y="1170373"/>
            <a:ext cx="295061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di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568143" y="1155543"/>
            <a:ext cx="29805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rek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347864" y="4288303"/>
            <a:ext cx="56311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di</a:t>
            </a:r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rek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771800" y="1844824"/>
            <a:ext cx="158417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2957006" y="2711550"/>
            <a:ext cx="4063266" cy="11828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163456" y="2711550"/>
            <a:ext cx="136736" cy="2085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3344551" y="561838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81" y="4509120"/>
            <a:ext cx="2090401" cy="22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09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350726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dok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32993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tor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707904" y="1170373"/>
            <a:ext cx="295061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dok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6109502" y="1170373"/>
            <a:ext cx="29805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tor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347864" y="4288303"/>
            <a:ext cx="56311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dok</a:t>
            </a:r>
            <a:r>
              <a:rPr lang="tr-TR" sz="1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tor</a:t>
            </a:r>
            <a:endParaRPr lang="tr-TR" sz="1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3347864" y="1844824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2771800" y="2711550"/>
            <a:ext cx="4248472" cy="1653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163456" y="2711550"/>
            <a:ext cx="136736" cy="2085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3203848" y="566124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Picture 2" descr="http://www.estanbul.com/images/imported/2011/01/l60dl7-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2448272" cy="192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35514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278719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na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959932" y="1170373"/>
            <a:ext cx="270758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6042113" y="1165135"/>
            <a:ext cx="2748835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na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4067944" y="4288303"/>
            <a:ext cx="4911104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da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na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555776" y="1988840"/>
            <a:ext cx="1656184" cy="266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2555776" y="2711550"/>
            <a:ext cx="4032448" cy="1653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16024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3540494" y="566124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5" y="4937323"/>
            <a:ext cx="2859197" cy="192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31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35514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278719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959932" y="1170373"/>
            <a:ext cx="270758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635577" y="1165134"/>
            <a:ext cx="2748835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4067944" y="4288303"/>
            <a:ext cx="4911104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339752" y="1988840"/>
            <a:ext cx="2124236" cy="266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2339752" y="2711550"/>
            <a:ext cx="4248472" cy="1797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16024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3873691" y="567416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5" y="4953676"/>
            <a:ext cx="3145309" cy="178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5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35514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278719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re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959932" y="1170373"/>
            <a:ext cx="270758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635577" y="1165134"/>
            <a:ext cx="2748835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re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4067944" y="4288303"/>
            <a:ext cx="4911104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re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339752" y="1988840"/>
            <a:ext cx="2124236" cy="266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2339752" y="2711550"/>
            <a:ext cx="4248472" cy="1797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16024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3959932" y="566124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3312368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1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35514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278719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ri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959932" y="1170373"/>
            <a:ext cx="270758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629469" y="1159850"/>
            <a:ext cx="2748835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ri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4067944" y="4288303"/>
            <a:ext cx="4911104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ri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339752" y="1988840"/>
            <a:ext cx="2124236" cy="266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2339752" y="2711550"/>
            <a:ext cx="4248472" cy="1797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16024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3959932" y="573325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3587346" cy="19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3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35514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3299314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mir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959932" y="1170373"/>
            <a:ext cx="234026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794421" y="1170373"/>
            <a:ext cx="3349579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mir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851920" y="4288303"/>
            <a:ext cx="512712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mir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339752" y="1988840"/>
            <a:ext cx="1872208" cy="266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3203848" y="2711550"/>
            <a:ext cx="3384376" cy="1509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16024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3203848" y="566124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" y="4941168"/>
            <a:ext cx="3155297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35514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3299314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rin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959932" y="1170373"/>
            <a:ext cx="234026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629469" y="1170372"/>
            <a:ext cx="3349579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rin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851920" y="4288303"/>
            <a:ext cx="512712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rin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339752" y="1988840"/>
            <a:ext cx="1872208" cy="266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3203848" y="2711550"/>
            <a:ext cx="3384376" cy="1509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8803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9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281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ckwell Extra Bold" pitchFamily="18" charset="0"/>
              </a:rPr>
              <a:t>Kelime yazalım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0635" y="541723"/>
            <a:ext cx="235514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6146" name="Picture 2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9074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9" y="-86927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-fotki.yandex.ru/get/4425/114259404.50a/0_83cb5_15ba27b2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23" y="5373216"/>
            <a:ext cx="11906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48550" y="3280191"/>
            <a:ext cx="3299314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ney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959932" y="1170373"/>
            <a:ext cx="2340260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776448" y="1170372"/>
            <a:ext cx="3349579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ney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851920" y="4288303"/>
            <a:ext cx="5127128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de</a:t>
            </a:r>
            <a:r>
              <a:rPr lang="tr-TR" sz="1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and writing Mutlu" panose="00002100000000000000" pitchFamily="2" charset="0"/>
              </a:rPr>
              <a:t>ney</a:t>
            </a:r>
            <a:endParaRPr lang="tr-TR" sz="13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339752" y="1988840"/>
            <a:ext cx="1872208" cy="266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V="1">
            <a:off x="3203848" y="2711550"/>
            <a:ext cx="3384376" cy="1509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>
            <a:off x="6012160" y="2852936"/>
            <a:ext cx="28803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3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182</Words>
  <Application>Microsoft Office PowerPoint</Application>
  <PresentationFormat>Ekran Gösterisi (4:3)</PresentationFormat>
  <Paragraphs>156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İhsan Durak</cp:lastModifiedBy>
  <cp:revision>21</cp:revision>
  <dcterms:created xsi:type="dcterms:W3CDTF">2013-07-01T19:15:16Z</dcterms:created>
  <dcterms:modified xsi:type="dcterms:W3CDTF">2015-12-28T15:21:21Z</dcterms:modified>
</cp:coreProperties>
</file>