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0" r:id="rId6"/>
    <p:sldId id="259" r:id="rId7"/>
    <p:sldId id="265" r:id="rId8"/>
    <p:sldId id="266" r:id="rId9"/>
    <p:sldId id="278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7504" y="28192"/>
            <a:ext cx="89289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DERS: </a:t>
            </a:r>
            <a:r>
              <a:rPr lang="tr-TR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TÜRKÇE</a:t>
            </a:r>
            <a:endParaRPr lang="tr-TR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5158" y="951522"/>
            <a:ext cx="89289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KONU: </a:t>
            </a:r>
            <a:r>
              <a:rPr lang="tr-TR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 SUNUSU</a:t>
            </a:r>
            <a:endParaRPr lang="tr-TR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60429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HAZIRLAYAN: </a:t>
            </a:r>
            <a:r>
              <a:rPr lang="tr-TR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İHSAN DURAK </a:t>
            </a:r>
            <a:r>
              <a:rPr lang="tr-T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100.YIL İLKOKULU </a:t>
            </a:r>
            <a:r>
              <a:rPr lang="tr-T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ÖĞRETMENİ</a:t>
            </a:r>
            <a:endParaRPr lang="tr-T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7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0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5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1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dü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6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D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7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del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dil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3707904" y="4569223"/>
            <a:ext cx="1306016" cy="83913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http://medya.buldumbuldum.com/tounge_telephone_dil_telefon_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20" y="3117160"/>
            <a:ext cx="3878560" cy="290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2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dol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9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dul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det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7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dat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2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dıt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1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dut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4103948" y="4509120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050" name="Picture 2" descr="http://www.alasayvan.com/attachments/sifali-bitkiler-85701d1426767648/dut-resi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05" y="2956544"/>
            <a:ext cx="3633175" cy="349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6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D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dit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2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8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9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6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4103948" y="4437112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074" name="Picture 2" descr="http://www.ivek.org.tr/d/news/2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10461"/>
            <a:ext cx="3816424" cy="312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02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dor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8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6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4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D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4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3869922" y="4509120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098" name="Picture 2" descr="http://4.bp.blogspot.com/-e0vn7jGZ6Po/UxXvLGzXGsI/AAAAAAAADfQ/eHKxuXKFJgY/s1600/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9522"/>
            <a:ext cx="3816424" cy="315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3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dok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3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den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6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dan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5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dın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149522"/>
            <a:ext cx="33483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don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3869922" y="4509120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122" name="Picture 2" descr="http://nedenneden.files.wordpress.com/2007/06/icecub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046" y="3356992"/>
            <a:ext cx="3906434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85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098133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395536" y="3149522"/>
            <a:ext cx="370841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dun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3869922" y="4509120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146" name="Picture 2" descr="http://d.haber3.com/other/sanatcilarin-koyunde-dam-yuvagi-mesaisi-IHA-20111102AY482262-2-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046" y="3284984"/>
            <a:ext cx="405045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0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55576" y="1196752"/>
            <a:ext cx="14401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348880"/>
            <a:ext cx="129614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923928" y="1349152"/>
            <a:ext cx="14401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6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dom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3869922" y="4509120"/>
            <a:ext cx="111612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45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9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1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5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40636"/>
            <a:ext cx="288032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2032248"/>
            <a:ext cx="1728192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3792" y="940635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07504" y="3149522"/>
            <a:ext cx="3996444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duy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2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4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7504" y="28192"/>
            <a:ext cx="89289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DERS: </a:t>
            </a:r>
            <a:r>
              <a:rPr lang="tr-TR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TÜRKÇE</a:t>
            </a:r>
            <a:endParaRPr lang="tr-TR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5158" y="951522"/>
            <a:ext cx="89289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KONU: </a:t>
            </a:r>
            <a:r>
              <a:rPr lang="tr-TR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 SUNUSU</a:t>
            </a:r>
            <a:endParaRPr lang="tr-TR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60429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HAZIRLAYAN: </a:t>
            </a:r>
            <a:r>
              <a:rPr lang="tr-TR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İHSAN DURAK </a:t>
            </a:r>
            <a:r>
              <a:rPr lang="tr-T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100.YIL İLKOKULU </a:t>
            </a:r>
            <a:r>
              <a:rPr lang="tr-T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ÖĞRETMENİ</a:t>
            </a:r>
            <a:endParaRPr lang="tr-T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45771" y="9406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1916832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491880" y="947336"/>
            <a:ext cx="144016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596462" y="1306834"/>
            <a:ext cx="504056" cy="3158988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15616" y="3149522"/>
            <a:ext cx="298833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id</a:t>
            </a:r>
            <a:endParaRPr lang="tr-TR" sz="13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0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304</Words>
  <Application>Microsoft Office PowerPoint</Application>
  <PresentationFormat>Ekran Gösterisi (4:3)</PresentationFormat>
  <Paragraphs>225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9</cp:revision>
  <dcterms:created xsi:type="dcterms:W3CDTF">2015-10-06T12:00:39Z</dcterms:created>
  <dcterms:modified xsi:type="dcterms:W3CDTF">2015-12-28T15:25:24Z</dcterms:modified>
</cp:coreProperties>
</file>