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  <p:sldId id="339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351" r:id="rId15"/>
    <p:sldId id="352" r:id="rId16"/>
    <p:sldId id="353" r:id="rId17"/>
    <p:sldId id="354" r:id="rId18"/>
    <p:sldId id="338" r:id="rId19"/>
    <p:sldId id="355" r:id="rId20"/>
    <p:sldId id="356" r:id="rId21"/>
    <p:sldId id="357" r:id="rId22"/>
    <p:sldId id="358" r:id="rId23"/>
    <p:sldId id="359" r:id="rId24"/>
    <p:sldId id="360" r:id="rId25"/>
    <p:sldId id="361" r:id="rId26"/>
    <p:sldId id="362" r:id="rId27"/>
    <p:sldId id="365" r:id="rId28"/>
    <p:sldId id="363" r:id="rId29"/>
    <p:sldId id="364" r:id="rId30"/>
    <p:sldId id="366" r:id="rId31"/>
    <p:sldId id="367" r:id="rId32"/>
    <p:sldId id="368" r:id="rId33"/>
    <p:sldId id="369" r:id="rId34"/>
    <p:sldId id="370" r:id="rId3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28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27.12.2015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563888" y="117037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53964" y="1101094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025166" y="4316675"/>
            <a:ext cx="433504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42145" y="1916832"/>
            <a:ext cx="2481783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12394" y="2711548"/>
            <a:ext cx="3751694" cy="20135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636912"/>
            <a:ext cx="1224136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53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563888" y="117037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20157" y="1154200"/>
            <a:ext cx="1319995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025166" y="4316675"/>
            <a:ext cx="433504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12394" y="1916832"/>
            <a:ext cx="223952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12394" y="2636912"/>
            <a:ext cx="3463662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636912"/>
            <a:ext cx="1224136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77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563887" y="117037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88024" y="1154199"/>
            <a:ext cx="1319995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025166" y="4316675"/>
            <a:ext cx="433504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12394" y="1916832"/>
            <a:ext cx="223952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12394" y="2636912"/>
            <a:ext cx="3463662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636912"/>
            <a:ext cx="1224136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222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563887" y="117037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72000" y="1175975"/>
            <a:ext cx="1319995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025166" y="4316675"/>
            <a:ext cx="433504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12394" y="1916832"/>
            <a:ext cx="223952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42145" y="2636912"/>
            <a:ext cx="3633911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636912"/>
            <a:ext cx="1224136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978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563887" y="117037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92165" y="1154521"/>
            <a:ext cx="1319995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025166" y="4316675"/>
            <a:ext cx="433504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do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12394" y="1916832"/>
            <a:ext cx="223952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42145" y="2636912"/>
            <a:ext cx="3633911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636912"/>
            <a:ext cx="1224136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188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563887" y="117037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72000" y="1154520"/>
            <a:ext cx="1319995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025166" y="4316675"/>
            <a:ext cx="433504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12394" y="1916832"/>
            <a:ext cx="223952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42145" y="2636912"/>
            <a:ext cx="3633911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636912"/>
            <a:ext cx="1224136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04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563887" y="117037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78761" y="1171006"/>
            <a:ext cx="1319995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025166" y="4316675"/>
            <a:ext cx="433504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12394" y="1916832"/>
            <a:ext cx="223952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763688" y="2636913"/>
            <a:ext cx="3312368" cy="19442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636912"/>
            <a:ext cx="1224136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71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563887" y="117037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78761" y="1171006"/>
            <a:ext cx="1319995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025166" y="4316675"/>
            <a:ext cx="433504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dü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12394" y="1916832"/>
            <a:ext cx="223952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763688" y="2636913"/>
            <a:ext cx="3312368" cy="19442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636912"/>
            <a:ext cx="1224136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32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563887" y="117037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92165" y="1171006"/>
            <a:ext cx="1319995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025166" y="4316675"/>
            <a:ext cx="433504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dö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12394" y="1916832"/>
            <a:ext cx="223952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12394" y="2636914"/>
            <a:ext cx="3463662" cy="20882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636912"/>
            <a:ext cx="1224136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03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248240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076953" y="1253891"/>
            <a:ext cx="258327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995081" y="1225840"/>
            <a:ext cx="145723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6" y="4288303"/>
            <a:ext cx="46230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dal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555776" y="2060848"/>
            <a:ext cx="1656184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12394" y="2780928"/>
            <a:ext cx="5047838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6136" y="2924944"/>
            <a:ext cx="720080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070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248240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076953" y="1253891"/>
            <a:ext cx="258327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217163" y="1225840"/>
            <a:ext cx="145723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6" y="4288303"/>
            <a:ext cx="46230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dar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555776" y="2060848"/>
            <a:ext cx="1656184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12394" y="2780928"/>
            <a:ext cx="5047838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6136" y="2924944"/>
            <a:ext cx="720080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6515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563888" y="117037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44008" y="1151331"/>
            <a:ext cx="157252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025166" y="4316675"/>
            <a:ext cx="433504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12394" y="1988840"/>
            <a:ext cx="231153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12394" y="2711548"/>
            <a:ext cx="3751694" cy="20135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636912"/>
            <a:ext cx="1224136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999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248240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076953" y="1253891"/>
            <a:ext cx="258327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331861" y="1340768"/>
            <a:ext cx="145723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6" y="4288303"/>
            <a:ext cx="46230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dam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555776" y="2060848"/>
            <a:ext cx="1656184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3525" y="2780928"/>
            <a:ext cx="4826707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6136" y="2924944"/>
            <a:ext cx="720080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14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248240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076953" y="1253891"/>
            <a:ext cx="258327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053901" y="1227963"/>
            <a:ext cx="145723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6" y="4288303"/>
            <a:ext cx="46230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dut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555776" y="2060848"/>
            <a:ext cx="1656184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41835" y="2780928"/>
            <a:ext cx="5218397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6136" y="2924944"/>
            <a:ext cx="720080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06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248240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076953" y="1253891"/>
            <a:ext cx="258327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219665" y="1259175"/>
            <a:ext cx="145723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6" y="4288303"/>
            <a:ext cx="46230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dur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555776" y="2060848"/>
            <a:ext cx="1656184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41835" y="2780928"/>
            <a:ext cx="5218397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6136" y="2924944"/>
            <a:ext cx="720080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51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248240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076953" y="1253891"/>
            <a:ext cx="258327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219665" y="1259175"/>
            <a:ext cx="145723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6" y="4288303"/>
            <a:ext cx="46230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duy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555776" y="2060848"/>
            <a:ext cx="1656184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763688" y="2780928"/>
            <a:ext cx="4896544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6136" y="2924944"/>
            <a:ext cx="720080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32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248240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do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076953" y="1253891"/>
            <a:ext cx="258327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do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219665" y="1259175"/>
            <a:ext cx="145723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6" y="4288303"/>
            <a:ext cx="46230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doy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555776" y="2060848"/>
            <a:ext cx="1656184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763688" y="2780928"/>
            <a:ext cx="4896544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6136" y="2924944"/>
            <a:ext cx="720080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46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248240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do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076953" y="1253891"/>
            <a:ext cx="258327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do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156176" y="1239437"/>
            <a:ext cx="145723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6" y="4288303"/>
            <a:ext cx="46230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don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555776" y="2060848"/>
            <a:ext cx="1656184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12394" y="2780928"/>
            <a:ext cx="5047838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6136" y="2924944"/>
            <a:ext cx="720080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456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248240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076953" y="1253891"/>
            <a:ext cx="258327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06887" y="1239436"/>
            <a:ext cx="145723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6" y="4288303"/>
            <a:ext cx="46230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del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988840"/>
            <a:ext cx="180020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42145" y="2780928"/>
            <a:ext cx="5218087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6136" y="2924944"/>
            <a:ext cx="1368152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003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248240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076953" y="1253891"/>
            <a:ext cx="258327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938892" y="1253890"/>
            <a:ext cx="145723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6" y="4288303"/>
            <a:ext cx="46230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der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988840"/>
            <a:ext cx="180020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42145" y="2780928"/>
            <a:ext cx="5218087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6136" y="2924944"/>
            <a:ext cx="1368152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698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248240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076953" y="1253891"/>
            <a:ext cx="258327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51592" y="1191959"/>
            <a:ext cx="145723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6" y="4288303"/>
            <a:ext cx="46230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dil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988840"/>
            <a:ext cx="180020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42145" y="2780928"/>
            <a:ext cx="5218087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6136" y="2924944"/>
            <a:ext cx="1368152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00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248240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076953" y="1253891"/>
            <a:ext cx="258327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931612" y="1259175"/>
            <a:ext cx="145723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6" y="4288303"/>
            <a:ext cx="46230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dik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988840"/>
            <a:ext cx="194421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42145" y="2780928"/>
            <a:ext cx="5218087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6136" y="2924944"/>
            <a:ext cx="1368152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399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563888" y="117037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52140" y="1119951"/>
            <a:ext cx="157252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025166" y="4316675"/>
            <a:ext cx="433504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42145" y="1988840"/>
            <a:ext cx="2583021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12394" y="2636912"/>
            <a:ext cx="3463662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636912"/>
            <a:ext cx="1224136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19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248240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do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076953" y="1253891"/>
            <a:ext cx="258327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do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084168" y="1259175"/>
            <a:ext cx="145723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6" y="4288303"/>
            <a:ext cx="46230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dok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988840"/>
            <a:ext cx="194421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42145" y="2780928"/>
            <a:ext cx="5218087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6136" y="2924944"/>
            <a:ext cx="1368152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55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248240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076953" y="1253891"/>
            <a:ext cx="258327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012160" y="1259175"/>
            <a:ext cx="145723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6" y="4288303"/>
            <a:ext cx="46230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den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988840"/>
            <a:ext cx="194421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42145" y="2780928"/>
            <a:ext cx="5218087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6136" y="2924944"/>
            <a:ext cx="1368152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91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248240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076953" y="1253891"/>
            <a:ext cx="258327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156176" y="1252357"/>
            <a:ext cx="145723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6" y="4288303"/>
            <a:ext cx="46230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dem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988840"/>
            <a:ext cx="194421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3525" y="2780928"/>
            <a:ext cx="4826707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6136" y="2924944"/>
            <a:ext cx="1368152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868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248240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dü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076953" y="1253891"/>
            <a:ext cx="258327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dü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228184" y="1252357"/>
            <a:ext cx="145723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6" y="4288303"/>
            <a:ext cx="46230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dün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988840"/>
            <a:ext cx="194421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3525" y="2780928"/>
            <a:ext cx="4826707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6136" y="2924944"/>
            <a:ext cx="1368152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632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248240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076953" y="1253891"/>
            <a:ext cx="258327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168325" y="1243505"/>
            <a:ext cx="145723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55976" y="4288303"/>
            <a:ext cx="4623072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dım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916832"/>
            <a:ext cx="194421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3525" y="2780928"/>
            <a:ext cx="4826707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6136" y="2924944"/>
            <a:ext cx="1368152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25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563888" y="117037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20157" y="1107788"/>
            <a:ext cx="157252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025166" y="4316675"/>
            <a:ext cx="433504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42145" y="1988840"/>
            <a:ext cx="2583021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12394" y="2636912"/>
            <a:ext cx="3463662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636912"/>
            <a:ext cx="1224136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765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563888" y="117037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20157" y="1107788"/>
            <a:ext cx="157252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025166" y="4316675"/>
            <a:ext cx="433504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12394" y="1988840"/>
            <a:ext cx="216751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12394" y="2636912"/>
            <a:ext cx="3463662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636912"/>
            <a:ext cx="1224136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0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563888" y="117037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380333" y="1154203"/>
            <a:ext cx="157252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025166" y="4316675"/>
            <a:ext cx="433504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42145" y="1988840"/>
            <a:ext cx="2583021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12394" y="2636912"/>
            <a:ext cx="3463662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636912"/>
            <a:ext cx="1224136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42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563888" y="117037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64478" y="1154201"/>
            <a:ext cx="157252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025166" y="4316675"/>
            <a:ext cx="433504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988840"/>
            <a:ext cx="226147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12394" y="2636912"/>
            <a:ext cx="3463662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636912"/>
            <a:ext cx="1224136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213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563888" y="117037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20157" y="1154200"/>
            <a:ext cx="157252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025166" y="4316675"/>
            <a:ext cx="433504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988840"/>
            <a:ext cx="226147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12394" y="2636912"/>
            <a:ext cx="3463662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636912"/>
            <a:ext cx="1224136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40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yazalım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635" y="54172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199074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" y="-86927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00634" y="3429000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563888" y="1170373"/>
            <a:ext cx="1632891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20157" y="1154200"/>
            <a:ext cx="1572529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025166" y="4316675"/>
            <a:ext cx="4335040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3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öd</a:t>
            </a:r>
            <a:endParaRPr lang="tr-TR" sz="13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988840"/>
            <a:ext cx="226147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12394" y="2636912"/>
            <a:ext cx="3463662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636912"/>
            <a:ext cx="1224136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251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238</Words>
  <Application>Microsoft Office PowerPoint</Application>
  <PresentationFormat>Ekran Gösterisi (4:3)</PresentationFormat>
  <Paragraphs>204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5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16</cp:revision>
  <dcterms:created xsi:type="dcterms:W3CDTF">2013-07-01T19:15:16Z</dcterms:created>
  <dcterms:modified xsi:type="dcterms:W3CDTF">2015-12-27T16:20:32Z</dcterms:modified>
</cp:coreProperties>
</file>