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7" r:id="rId2"/>
    <p:sldId id="259" r:id="rId3"/>
    <p:sldId id="260" r:id="rId4"/>
    <p:sldId id="261" r:id="rId5"/>
    <p:sldId id="265" r:id="rId6"/>
    <p:sldId id="262" r:id="rId7"/>
    <p:sldId id="266" r:id="rId8"/>
    <p:sldId id="267" r:id="rId9"/>
    <p:sldId id="268" r:id="rId1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642" y="-2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475EC8-42CB-470E-813E-A128E6F97DB9}" type="datetimeFigureOut">
              <a:rPr lang="tr-TR" smtClean="0"/>
              <a:t>28.12.2015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4A6D6E-EAE9-41DA-B456-FF8C6B50DB8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965256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28.12.2015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 dir="out"/>
        <p:sndAc>
          <p:stSnd>
            <p:snd r:embed="rId1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28.12.2015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 dir="out"/>
        <p:sndAc>
          <p:stSnd>
            <p:snd r:embed="rId1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28.12.2015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 dir="out"/>
        <p:sndAc>
          <p:stSnd>
            <p:snd r:embed="rId1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28.12.2015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 dir="out"/>
        <p:sndAc>
          <p:stSnd>
            <p:snd r:embed="rId1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28.12.2015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 dir="out"/>
        <p:sndAc>
          <p:stSnd>
            <p:snd r:embed="rId1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28.12.2015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 dir="out"/>
        <p:sndAc>
          <p:stSnd>
            <p:snd r:embed="rId1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28.12.2015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 dir="out"/>
        <p:sndAc>
          <p:stSnd>
            <p:snd r:embed="rId1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28.12.2015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 dir="out"/>
        <p:sndAc>
          <p:stSnd>
            <p:snd r:embed="rId1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28.12.2015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 dir="out"/>
        <p:sndAc>
          <p:stSnd>
            <p:snd r:embed="rId1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28.12.2015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 dir="out"/>
        <p:sndAc>
          <p:stSnd>
            <p:snd r:embed="rId1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28.12.2015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 dir="out"/>
        <p:sndAc>
          <p:stSnd>
            <p:snd r:embed="rId1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audio" Target="../media/audio1.wav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28.12.2015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3000">
        <p14:shred dir="out"/>
        <p:sndAc>
          <p:stSnd>
            <p:snd r:embed="rId13" name="chimes.wav"/>
          </p:stSnd>
        </p:sndAc>
      </p:transition>
    </mc:Choice>
    <mc:Fallback xmlns="">
      <p:transition spd="slow">
        <p:fade/>
        <p:sndAc>
          <p:stSnd>
            <p:snd r:embed="rId14" name="chimes.wav"/>
          </p:stSnd>
        </p:sndAc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6" Type="http://schemas.openxmlformats.org/officeDocument/2006/relationships/audio" Target="../media/audio1.wav"/><Relationship Id="rId5" Type="http://schemas.openxmlformats.org/officeDocument/2006/relationships/image" Target="../media/image3.png"/><Relationship Id="rId4" Type="http://schemas.openxmlformats.org/officeDocument/2006/relationships/image" Target="../media/image2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6" Type="http://schemas.openxmlformats.org/officeDocument/2006/relationships/audio" Target="../media/audio1.wav"/><Relationship Id="rId5" Type="http://schemas.openxmlformats.org/officeDocument/2006/relationships/image" Target="../media/image4.jpeg"/><Relationship Id="rId4" Type="http://schemas.openxmlformats.org/officeDocument/2006/relationships/image" Target="../media/image2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6" Type="http://schemas.openxmlformats.org/officeDocument/2006/relationships/audio" Target="../media/audio1.wav"/><Relationship Id="rId5" Type="http://schemas.openxmlformats.org/officeDocument/2006/relationships/image" Target="../media/image5.jpeg"/><Relationship Id="rId4" Type="http://schemas.openxmlformats.org/officeDocument/2006/relationships/image" Target="../media/image2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6" Type="http://schemas.openxmlformats.org/officeDocument/2006/relationships/audio" Target="../media/audio1.wav"/><Relationship Id="rId5" Type="http://schemas.openxmlformats.org/officeDocument/2006/relationships/image" Target="../media/image7.jpe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6" Type="http://schemas.openxmlformats.org/officeDocument/2006/relationships/audio" Target="../media/audio1.wav"/><Relationship Id="rId5" Type="http://schemas.openxmlformats.org/officeDocument/2006/relationships/image" Target="../media/image8.jpe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6" Type="http://schemas.openxmlformats.org/officeDocument/2006/relationships/audio" Target="../media/audio1.wav"/><Relationship Id="rId5" Type="http://schemas.openxmlformats.org/officeDocument/2006/relationships/image" Target="../media/image9.jpeg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6" Type="http://schemas.openxmlformats.org/officeDocument/2006/relationships/audio" Target="../media/audio1.wav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6" Type="http://schemas.openxmlformats.org/officeDocument/2006/relationships/audio" Target="../media/audio1.wav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6" Type="http://schemas.openxmlformats.org/officeDocument/2006/relationships/audio" Target="../media/audio1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blipFill>
            <a:blip r:embed="rId3"/>
            <a:tile tx="0" ty="0" sx="100000" sy="100000" flip="none" algn="tl"/>
          </a:blipFill>
        </p:spPr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1547664" y="17306"/>
            <a:ext cx="511256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Rockwell Extra Bold" panose="02060903040505020403" pitchFamily="18" charset="0"/>
              </a:rPr>
              <a:t>CÜMLE</a:t>
            </a:r>
            <a:endParaRPr lang="tr-TR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Rockwell Extra Bold" panose="02060903040505020403" pitchFamily="18" charset="0"/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107504" y="929074"/>
            <a:ext cx="8856984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it-IT" sz="72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E</a:t>
            </a:r>
            <a:r>
              <a:rPr lang="it-IT" sz="7200" b="1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da, </a:t>
            </a:r>
            <a:r>
              <a:rPr lang="it-IT" sz="7200" b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ar</a:t>
            </a:r>
            <a:r>
              <a:rPr lang="it-IT" sz="7200" b="1" dirty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mut </a:t>
            </a:r>
            <a:r>
              <a:rPr lang="it-IT" sz="7200" b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al</a:t>
            </a:r>
            <a:r>
              <a:rPr lang="it-IT" sz="7200" b="1" dirty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dı.</a:t>
            </a:r>
            <a:endParaRPr lang="tr-TR" sz="72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2" name="Sağ Ayraç 1"/>
          <p:cNvSpPr/>
          <p:nvPr/>
        </p:nvSpPr>
        <p:spPr>
          <a:xfrm rot="5400000">
            <a:off x="1475656" y="1085287"/>
            <a:ext cx="504056" cy="2088232"/>
          </a:xfrm>
          <a:prstGeom prst="rightBrace">
            <a:avLst/>
          </a:prstGeom>
          <a:ln w="571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1026" name="Picture 2" descr="FQ3cOCtOnS42yaR6MIvUYwZFHyw.gif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2381431"/>
            <a:ext cx="2016224" cy="32078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Sağ Ayraç 8"/>
          <p:cNvSpPr/>
          <p:nvPr/>
        </p:nvSpPr>
        <p:spPr>
          <a:xfrm rot="5400000">
            <a:off x="5544108" y="-211709"/>
            <a:ext cx="504056" cy="4608512"/>
          </a:xfrm>
          <a:prstGeom prst="rightBrace">
            <a:avLst/>
          </a:prstGeom>
          <a:ln w="571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2492896"/>
            <a:ext cx="4464496" cy="30963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37780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 dir="out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6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0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blipFill>
            <a:blip r:embed="rId3"/>
            <a:tile tx="0" ty="0" sx="100000" sy="100000" flip="none" algn="tl"/>
          </a:blipFill>
        </p:spPr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1547664" y="17306"/>
            <a:ext cx="511256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Rockwell Extra Bold" panose="02060903040505020403" pitchFamily="18" charset="0"/>
              </a:rPr>
              <a:t>CÜMLE</a:t>
            </a:r>
            <a:endParaRPr lang="tr-TR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Rockwell Extra Bold" panose="02060903040505020403" pitchFamily="18" charset="0"/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107504" y="929074"/>
            <a:ext cx="8856984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72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E</a:t>
            </a:r>
            <a:r>
              <a:rPr lang="tr-TR" sz="72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da</a:t>
            </a:r>
            <a:r>
              <a:rPr lang="it-IT" sz="72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 </a:t>
            </a:r>
            <a:r>
              <a:rPr lang="it-IT" sz="7200" b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el</a:t>
            </a:r>
            <a:r>
              <a:rPr lang="it-IT" sz="72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ma</a:t>
            </a:r>
            <a:r>
              <a:rPr lang="it-IT" sz="7200" b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yı </a:t>
            </a:r>
            <a:r>
              <a:rPr lang="it-IT" sz="72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di</a:t>
            </a:r>
            <a:r>
              <a:rPr lang="it-IT" sz="7200" b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lim</a:t>
            </a:r>
            <a:r>
              <a:rPr lang="it-IT" sz="72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le</a:t>
            </a:r>
            <a:r>
              <a:rPr lang="it-IT" sz="7200" b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.</a:t>
            </a:r>
            <a:endParaRPr lang="tr-TR" sz="72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2" name="Sağ Ayraç 1"/>
          <p:cNvSpPr/>
          <p:nvPr/>
        </p:nvSpPr>
        <p:spPr>
          <a:xfrm rot="5400000">
            <a:off x="683568" y="1373319"/>
            <a:ext cx="504056" cy="1512168"/>
          </a:xfrm>
          <a:prstGeom prst="rightBrace">
            <a:avLst/>
          </a:prstGeom>
          <a:ln w="571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1026" name="Picture 2" descr="FQ3cOCtOnS42yaR6MIvUYwZFHyw.gif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2129403"/>
            <a:ext cx="1908720" cy="37478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Sağ Ayraç 8"/>
          <p:cNvSpPr/>
          <p:nvPr/>
        </p:nvSpPr>
        <p:spPr>
          <a:xfrm rot="5400000">
            <a:off x="5004048" y="-751769"/>
            <a:ext cx="504056" cy="5688632"/>
          </a:xfrm>
          <a:prstGeom prst="rightBrace">
            <a:avLst/>
          </a:prstGeom>
          <a:ln w="571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2050" name="Picture 2" descr="http://www.haberself.com/res/img/hbr/3/8/13062_m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2492896"/>
            <a:ext cx="6073477" cy="3384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086939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 dir="out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6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0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0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blipFill>
            <a:blip r:embed="rId3"/>
            <a:tile tx="0" ty="0" sx="100000" sy="100000" flip="none" algn="tl"/>
          </a:blipFill>
        </p:spPr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1547664" y="17306"/>
            <a:ext cx="511256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Rockwell Extra Bold" panose="02060903040505020403" pitchFamily="18" charset="0"/>
              </a:rPr>
              <a:t>CÜMLE</a:t>
            </a:r>
            <a:endParaRPr lang="tr-TR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Rockwell Extra Bold" panose="02060903040505020403" pitchFamily="18" charset="0"/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107504" y="929074"/>
            <a:ext cx="8856984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pt-BR" sz="60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E</a:t>
            </a:r>
            <a:r>
              <a:rPr lang="pt-BR" sz="6000" b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da </a:t>
            </a:r>
            <a:r>
              <a:rPr lang="pt-BR" sz="60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i</a:t>
            </a:r>
            <a:r>
              <a:rPr lang="pt-BR" sz="6000" b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ki </a:t>
            </a:r>
            <a:r>
              <a:rPr lang="pt-BR" sz="60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di</a:t>
            </a:r>
            <a:r>
              <a:rPr lang="pt-BR" sz="6000" b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lim </a:t>
            </a:r>
            <a:r>
              <a:rPr lang="pt-BR" sz="60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el</a:t>
            </a:r>
            <a:r>
              <a:rPr lang="pt-BR" sz="6000" b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ma </a:t>
            </a:r>
            <a:r>
              <a:rPr lang="pt-BR" sz="60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ye</a:t>
            </a:r>
            <a:r>
              <a:rPr lang="tr-TR" sz="60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.</a:t>
            </a:r>
            <a:endParaRPr lang="tr-TR" sz="6000" b="1" cap="none" spc="0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2" name="Sağ Ayraç 1"/>
          <p:cNvSpPr/>
          <p:nvPr/>
        </p:nvSpPr>
        <p:spPr>
          <a:xfrm rot="5400000">
            <a:off x="683568" y="1373319"/>
            <a:ext cx="504056" cy="1512168"/>
          </a:xfrm>
          <a:prstGeom prst="rightBrace">
            <a:avLst/>
          </a:prstGeom>
          <a:ln w="571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1026" name="Picture 2" descr="FQ3cOCtOnS42yaR6MIvUYwZFHyw.gif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2129403"/>
            <a:ext cx="1908720" cy="37478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Sağ Ayraç 8"/>
          <p:cNvSpPr/>
          <p:nvPr/>
        </p:nvSpPr>
        <p:spPr>
          <a:xfrm rot="5400000">
            <a:off x="5004048" y="-751769"/>
            <a:ext cx="504056" cy="5688632"/>
          </a:xfrm>
          <a:prstGeom prst="rightBrace">
            <a:avLst/>
          </a:prstGeom>
          <a:ln w="571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3074" name="Picture 2" descr="http://www.sagliklidiyetler.com/wp-content/uploads/2010/10/green-apple-sliced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2402527"/>
            <a:ext cx="5616624" cy="34747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363203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 dir="out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6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0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0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blipFill>
            <a:blip r:embed="rId3"/>
            <a:tile tx="0" ty="0" sx="100000" sy="100000" flip="none" algn="tl"/>
          </a:blipFill>
        </p:spPr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1547664" y="17306"/>
            <a:ext cx="511256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Rockwell Extra Bold" panose="02060903040505020403" pitchFamily="18" charset="0"/>
              </a:rPr>
              <a:t>CÜMLE</a:t>
            </a:r>
            <a:endParaRPr lang="tr-TR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Rockwell Extra Bold" panose="02060903040505020403" pitchFamily="18" charset="0"/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107504" y="929074"/>
            <a:ext cx="8856984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pt-BR" sz="6000" b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De</a:t>
            </a:r>
            <a:r>
              <a:rPr lang="pt-BR" sz="60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dem </a:t>
            </a:r>
            <a:r>
              <a:rPr lang="pt-BR" sz="6000" b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de</a:t>
            </a:r>
            <a:r>
              <a:rPr lang="pt-BR" sz="60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 el</a:t>
            </a:r>
            <a:r>
              <a:rPr lang="pt-BR" sz="6000" b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ma</a:t>
            </a:r>
            <a:r>
              <a:rPr lang="pt-BR" sz="60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 ye</a:t>
            </a:r>
            <a:r>
              <a:rPr lang="pt-BR" sz="6000" b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di.</a:t>
            </a:r>
            <a:endParaRPr lang="tr-TR" sz="60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2" name="Sağ Ayraç 1"/>
          <p:cNvSpPr/>
          <p:nvPr/>
        </p:nvSpPr>
        <p:spPr>
          <a:xfrm rot="5400000">
            <a:off x="1655676" y="1121291"/>
            <a:ext cx="504056" cy="2016224"/>
          </a:xfrm>
          <a:prstGeom prst="rightBrace">
            <a:avLst/>
          </a:prstGeom>
          <a:ln w="571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Sağ Ayraç 8"/>
          <p:cNvSpPr/>
          <p:nvPr/>
        </p:nvSpPr>
        <p:spPr>
          <a:xfrm rot="5400000">
            <a:off x="6156176" y="400359"/>
            <a:ext cx="504056" cy="3384376"/>
          </a:xfrm>
          <a:prstGeom prst="rightBrace">
            <a:avLst/>
          </a:prstGeom>
          <a:ln w="571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778" y="2564904"/>
            <a:ext cx="2673077" cy="2808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4" descr="https://encrypted-tbn2.gstatic.com/images?q=tbn:ANd9GcRYKwbnT1b7aPPb-dK8o9_LjARhTk5UrEmyk9axC1YpTVzK5FjM4A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2708920"/>
            <a:ext cx="3384376" cy="2664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989084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 dir="out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6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0" dur="20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blipFill>
            <a:blip r:embed="rId3"/>
            <a:tile tx="0" ty="0" sx="100000" sy="100000" flip="none" algn="tl"/>
          </a:blipFill>
        </p:spPr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1547664" y="17306"/>
            <a:ext cx="511256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Rockwell Extra Bold" panose="02060903040505020403" pitchFamily="18" charset="0"/>
              </a:rPr>
              <a:t>CÜMLE</a:t>
            </a:r>
            <a:endParaRPr lang="tr-TR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Rockwell Extra Bold" panose="02060903040505020403" pitchFamily="18" charset="0"/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107504" y="929074"/>
            <a:ext cx="9036496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pt-BR" sz="5400" b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De</a:t>
            </a:r>
            <a:r>
              <a:rPr lang="pt-BR" sz="5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dem </a:t>
            </a:r>
            <a:r>
              <a:rPr lang="tr-TR" sz="54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man</a:t>
            </a:r>
            <a:r>
              <a:rPr lang="tr-TR" sz="5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da</a:t>
            </a:r>
            <a:r>
              <a:rPr lang="tr-TR" sz="54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li</a:t>
            </a:r>
            <a:r>
              <a:rPr lang="tr-TR" sz="5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na</a:t>
            </a:r>
            <a:r>
              <a:rPr lang="tr-TR" sz="54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 </a:t>
            </a:r>
            <a:r>
              <a:rPr lang="pt-BR" sz="54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ye</a:t>
            </a:r>
            <a:r>
              <a:rPr lang="pt-BR" sz="5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di</a:t>
            </a:r>
            <a:r>
              <a:rPr lang="pt-BR" sz="5400" b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.</a:t>
            </a:r>
            <a:endParaRPr lang="tr-TR" sz="54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2" name="Sağ Ayraç 1"/>
          <p:cNvSpPr/>
          <p:nvPr/>
        </p:nvSpPr>
        <p:spPr>
          <a:xfrm rot="5400000">
            <a:off x="1655676" y="1121291"/>
            <a:ext cx="504056" cy="2016224"/>
          </a:xfrm>
          <a:prstGeom prst="rightBrace">
            <a:avLst/>
          </a:prstGeom>
          <a:ln w="571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778" y="2564903"/>
            <a:ext cx="2673077" cy="33718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ağ Ayraç 7"/>
          <p:cNvSpPr/>
          <p:nvPr/>
        </p:nvSpPr>
        <p:spPr>
          <a:xfrm rot="5400000">
            <a:off x="5544108" y="-211709"/>
            <a:ext cx="504056" cy="4608512"/>
          </a:xfrm>
          <a:prstGeom prst="rightBrace">
            <a:avLst/>
          </a:prstGeom>
          <a:ln w="571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8194" name="Picture 2" descr="http://www.bitkiblog.com/wp-content/uploads/2013/07/mandalina-619x354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1" y="2564903"/>
            <a:ext cx="4608512" cy="3371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086270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 dir="out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6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0" dur="20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blipFill>
            <a:blip r:embed="rId3"/>
            <a:tile tx="0" ty="0" sx="100000" sy="100000" flip="none" algn="tl"/>
          </a:blipFill>
        </p:spPr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1547664" y="17306"/>
            <a:ext cx="511256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Rockwell Extra Bold" panose="02060903040505020403" pitchFamily="18" charset="0"/>
              </a:rPr>
              <a:t>CÜMLE</a:t>
            </a:r>
            <a:endParaRPr lang="tr-TR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Rockwell Extra Bold" panose="02060903040505020403" pitchFamily="18" charset="0"/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107504" y="929074"/>
            <a:ext cx="8856984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pt-BR" sz="6000" b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Elma, armut iyi, dedi.</a:t>
            </a:r>
            <a:endParaRPr lang="tr-TR" sz="60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2" name="Sağ Ayraç 1"/>
          <p:cNvSpPr/>
          <p:nvPr/>
        </p:nvSpPr>
        <p:spPr>
          <a:xfrm rot="5400000">
            <a:off x="971600" y="1307999"/>
            <a:ext cx="504056" cy="1656184"/>
          </a:xfrm>
          <a:prstGeom prst="rightBrace">
            <a:avLst/>
          </a:prstGeom>
          <a:ln w="571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Sağ Ayraç 8"/>
          <p:cNvSpPr/>
          <p:nvPr/>
        </p:nvSpPr>
        <p:spPr>
          <a:xfrm rot="5400000">
            <a:off x="3599892" y="864617"/>
            <a:ext cx="504056" cy="2160240"/>
          </a:xfrm>
          <a:prstGeom prst="rightBrace">
            <a:avLst/>
          </a:prstGeom>
          <a:ln w="571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4100" name="Picture 4" descr="https://encrypted-tbn2.gstatic.com/images?q=tbn:ANd9GcRYKwbnT1b7aPPb-dK8o9_LjARhTk5UrEmyk9axC1YpTVzK5FjM4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516" y="2492896"/>
            <a:ext cx="2268252" cy="3240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2" name="Picture 2" descr="http://www.nasilkiloverilir.net/wp-content/uploads/2013/04/Armut-Ka%C3%A7-Kalori-Armut-Zay%C4%B1flat%C4%B1r-m%C4%B1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5796" y="2388119"/>
            <a:ext cx="2232248" cy="33453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69623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 dir="out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6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20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blipFill>
            <a:blip r:embed="rId3"/>
            <a:tile tx="0" ty="0" sx="100000" sy="100000" flip="none" algn="tl"/>
          </a:blipFill>
        </p:spPr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179512" y="17306"/>
            <a:ext cx="8784976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5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Rockwell Extra Bold" panose="02060903040505020403" pitchFamily="18" charset="0"/>
              </a:rPr>
              <a:t>DE</a:t>
            </a:r>
            <a:r>
              <a:rPr lang="tr-TR" sz="5400" b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Rockwell Extra Bold" panose="02060903040505020403" pitchFamily="18" charset="0"/>
              </a:rPr>
              <a:t>DEM</a:t>
            </a:r>
            <a:endParaRPr lang="tr-TR" sz="54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Rockwell Extra Bold" panose="02060903040505020403" pitchFamily="18" charset="0"/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99187" y="836712"/>
            <a:ext cx="8856984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pt-BR" sz="4800" b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Di</a:t>
            </a:r>
            <a:r>
              <a:rPr lang="pt-BR" sz="48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la</a:t>
            </a:r>
            <a:r>
              <a:rPr lang="pt-BR" sz="4800" b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ra </a:t>
            </a:r>
            <a:r>
              <a:rPr lang="pt-BR" sz="48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o</a:t>
            </a:r>
            <a:r>
              <a:rPr lang="pt-BR" sz="4800" b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ku</a:t>
            </a:r>
            <a:r>
              <a:rPr lang="pt-BR" sz="48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du</a:t>
            </a:r>
            <a:r>
              <a:rPr lang="pt-BR" sz="4800" b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 dok</a:t>
            </a:r>
            <a:r>
              <a:rPr lang="pt-BR" sz="48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tor</a:t>
            </a:r>
            <a:r>
              <a:rPr lang="pt-BR" sz="4800" b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 ol</a:t>
            </a:r>
            <a:r>
              <a:rPr lang="pt-BR" sz="48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du</a:t>
            </a:r>
            <a:r>
              <a:rPr lang="pt-BR" sz="48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.</a:t>
            </a:r>
            <a:endParaRPr lang="tr-TR" sz="48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208856" y="1556792"/>
            <a:ext cx="8856984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pt-BR" sz="5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De</a:t>
            </a:r>
            <a:r>
              <a:rPr lang="pt-BR" sz="5400" b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dem </a:t>
            </a:r>
            <a:r>
              <a:rPr lang="pt-BR" sz="5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a</a:t>
            </a:r>
            <a:r>
              <a:rPr lang="pt-BR" sz="5400" b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me</a:t>
            </a:r>
            <a:r>
              <a:rPr lang="pt-BR" sz="5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li</a:t>
            </a:r>
            <a:r>
              <a:rPr lang="pt-BR" sz="5400" b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yat </a:t>
            </a:r>
            <a:r>
              <a:rPr lang="pt-BR" sz="5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ol</a:t>
            </a:r>
            <a:r>
              <a:rPr lang="pt-BR" sz="5400" b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du.</a:t>
            </a:r>
            <a:endParaRPr lang="tr-TR" sz="54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6" name="Dikdörtgen 15"/>
          <p:cNvSpPr/>
          <p:nvPr/>
        </p:nvSpPr>
        <p:spPr>
          <a:xfrm>
            <a:off x="107504" y="2348880"/>
            <a:ext cx="8856984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pt-BR" sz="5400" b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Dok</a:t>
            </a:r>
            <a:r>
              <a:rPr lang="pt-BR" sz="5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tor</a:t>
            </a:r>
            <a:r>
              <a:rPr lang="pt-BR" sz="5400" b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 man</a:t>
            </a:r>
            <a:r>
              <a:rPr lang="pt-BR" sz="5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da</a:t>
            </a:r>
            <a:r>
              <a:rPr lang="pt-BR" sz="5400" b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li</a:t>
            </a:r>
            <a:r>
              <a:rPr lang="pt-BR" sz="5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na</a:t>
            </a:r>
            <a:r>
              <a:rPr lang="pt-BR" sz="5400" b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 de</a:t>
            </a:r>
            <a:r>
              <a:rPr lang="pt-BR" sz="5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di.</a:t>
            </a:r>
            <a:endParaRPr lang="tr-TR" sz="5400" b="1" cap="none" spc="0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7" name="Dikdörtgen 16"/>
          <p:cNvSpPr/>
          <p:nvPr/>
        </p:nvSpPr>
        <p:spPr>
          <a:xfrm>
            <a:off x="99187" y="3212976"/>
            <a:ext cx="8856984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pt-BR" sz="48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De</a:t>
            </a:r>
            <a:r>
              <a:rPr lang="pt-BR" sz="4800" b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dem </a:t>
            </a:r>
            <a:r>
              <a:rPr lang="pt-BR" sz="48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dok</a:t>
            </a:r>
            <a:r>
              <a:rPr lang="pt-BR" sz="4800" b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to</a:t>
            </a:r>
            <a:r>
              <a:rPr lang="pt-BR" sz="48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ru</a:t>
            </a:r>
            <a:r>
              <a:rPr lang="pt-BR" sz="4800" b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 i</a:t>
            </a:r>
            <a:r>
              <a:rPr lang="pt-BR" sz="48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yi</a:t>
            </a:r>
            <a:r>
              <a:rPr lang="pt-BR" sz="4800" b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 din</a:t>
            </a:r>
            <a:r>
              <a:rPr lang="pt-BR" sz="48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le</a:t>
            </a:r>
            <a:r>
              <a:rPr lang="pt-BR" sz="4800" b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di.</a:t>
            </a:r>
            <a:endParaRPr lang="tr-TR" sz="48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8" name="Dikdörtgen 17"/>
          <p:cNvSpPr/>
          <p:nvPr/>
        </p:nvSpPr>
        <p:spPr>
          <a:xfrm>
            <a:off x="0" y="3933056"/>
            <a:ext cx="9051709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pt-BR" sz="5400" b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De</a:t>
            </a:r>
            <a:r>
              <a:rPr lang="pt-BR" sz="5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dik</a:t>
            </a:r>
            <a:r>
              <a:rPr lang="pt-BR" sz="5400" b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le</a:t>
            </a:r>
            <a:r>
              <a:rPr lang="pt-BR" sz="5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ri</a:t>
            </a:r>
            <a:r>
              <a:rPr lang="pt-BR" sz="5400" b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ni </a:t>
            </a:r>
            <a:r>
              <a:rPr lang="pt-BR" sz="5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ak</a:t>
            </a:r>
            <a:r>
              <a:rPr lang="pt-BR" sz="5400" b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lın</a:t>
            </a:r>
            <a:r>
              <a:rPr lang="pt-BR" sz="5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da</a:t>
            </a:r>
            <a:r>
              <a:rPr lang="pt-BR" sz="5400" b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 </a:t>
            </a:r>
            <a:r>
              <a:rPr lang="pt-BR" sz="54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tut</a:t>
            </a:r>
            <a:r>
              <a:rPr lang="pt-BR" sz="5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tu</a:t>
            </a:r>
            <a:r>
              <a:rPr lang="tr-TR" sz="5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.</a:t>
            </a:r>
            <a:endParaRPr lang="tr-TR" sz="5400" b="1" cap="none" spc="0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9" name="Dikdörtgen 18"/>
          <p:cNvSpPr/>
          <p:nvPr/>
        </p:nvSpPr>
        <p:spPr>
          <a:xfrm>
            <a:off x="79783" y="4901484"/>
            <a:ext cx="8884706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pt-BR" sz="5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De</a:t>
            </a:r>
            <a:r>
              <a:rPr lang="pt-BR" sz="5400" b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dem </a:t>
            </a:r>
            <a:r>
              <a:rPr lang="pt-BR" sz="5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de</a:t>
            </a:r>
            <a:r>
              <a:rPr lang="pt-BR" sz="5400" b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 el</a:t>
            </a:r>
            <a:r>
              <a:rPr lang="pt-BR" sz="5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ma</a:t>
            </a:r>
            <a:r>
              <a:rPr lang="pt-BR" sz="5400" b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 ye</a:t>
            </a:r>
            <a:r>
              <a:rPr lang="pt-BR" sz="5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di</a:t>
            </a:r>
            <a:r>
              <a:rPr lang="pt-BR" sz="5400" b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.</a:t>
            </a:r>
            <a:endParaRPr lang="tr-TR" sz="5400" b="1" cap="none" spc="0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0519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 dir="out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6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 tmFilter="0,0; .5, 1; 1, 1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 tmFilter="0,0; .5, 1; 1, 1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 tmFilter="0,0; .5, 1; 1, 1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 tmFilter="0,0; .5, 1; 1, 1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 tmFilter="0,0; .5, 1; 1, 1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blipFill>
            <a:blip r:embed="rId3"/>
            <a:tile tx="0" ty="0" sx="100000" sy="100000" flip="none" algn="tl"/>
          </a:blipFill>
        </p:spPr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179512" y="17306"/>
            <a:ext cx="8784976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5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Rockwell Extra Bold" panose="02060903040505020403" pitchFamily="18" charset="0"/>
              </a:rPr>
              <a:t> </a:t>
            </a:r>
            <a:r>
              <a:rPr lang="tr-TR" sz="5400" b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Rockwell Extra Bold" panose="02060903040505020403" pitchFamily="18" charset="0"/>
              </a:rPr>
              <a:t>DAM</a:t>
            </a:r>
            <a:r>
              <a:rPr lang="tr-TR" sz="5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Rockwell Extra Bold" panose="02060903040505020403" pitchFamily="18" charset="0"/>
              </a:rPr>
              <a:t>LA </a:t>
            </a:r>
            <a:r>
              <a:rPr lang="tr-TR" sz="5400" b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Rockwell Extra Bold" panose="02060903040505020403" pitchFamily="18" charset="0"/>
              </a:rPr>
              <a:t>İ</a:t>
            </a:r>
            <a:r>
              <a:rPr lang="tr-TR" sz="5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Rockwell Extra Bold" panose="02060903040505020403" pitchFamily="18" charset="0"/>
              </a:rPr>
              <a:t>LE </a:t>
            </a:r>
            <a:r>
              <a:rPr lang="tr-TR" sz="5400" b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Rockwell Extra Bold" panose="02060903040505020403" pitchFamily="18" charset="0"/>
              </a:rPr>
              <a:t>DE</a:t>
            </a:r>
            <a:r>
              <a:rPr lang="tr-TR" sz="5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Rockwell Extra Bold" panose="02060903040505020403" pitchFamily="18" charset="0"/>
              </a:rPr>
              <a:t>MET</a:t>
            </a:r>
            <a:endParaRPr lang="tr-TR" sz="54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Rockwell Extra Bold" panose="02060903040505020403" pitchFamily="18" charset="0"/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99187" y="836712"/>
            <a:ext cx="8856984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pt-BR" sz="4800" b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De</a:t>
            </a:r>
            <a:r>
              <a:rPr lang="pt-BR" sz="4800" b="1" dirty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dem</a:t>
            </a:r>
            <a:r>
              <a:rPr lang="pt-BR" sz="4800" b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 do</a:t>
            </a:r>
            <a:r>
              <a:rPr lang="pt-BR" sz="4800" b="1" dirty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ma</a:t>
            </a:r>
            <a:r>
              <a:rPr lang="pt-BR" sz="4800" b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tes, </a:t>
            </a:r>
            <a:r>
              <a:rPr lang="pt-BR" sz="4800" b="1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al</a:t>
            </a:r>
            <a:r>
              <a:rPr lang="pt-BR" sz="48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dı</a:t>
            </a:r>
            <a:r>
              <a:rPr lang="pt-BR" sz="4800" b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.</a:t>
            </a:r>
            <a:endParaRPr lang="tr-TR" sz="48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208856" y="1556792"/>
            <a:ext cx="8856984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pt-BR" sz="5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De</a:t>
            </a:r>
            <a:r>
              <a:rPr lang="pt-BR" sz="5400" b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dem </a:t>
            </a:r>
            <a:r>
              <a:rPr lang="pt-BR" sz="5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a</a:t>
            </a:r>
            <a:r>
              <a:rPr lang="pt-BR" sz="5400" b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me</a:t>
            </a:r>
            <a:r>
              <a:rPr lang="pt-BR" sz="5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li</a:t>
            </a:r>
            <a:r>
              <a:rPr lang="pt-BR" sz="5400" b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yat </a:t>
            </a:r>
            <a:r>
              <a:rPr lang="pt-BR" sz="5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ol</a:t>
            </a:r>
            <a:r>
              <a:rPr lang="pt-BR" sz="5400" b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du.</a:t>
            </a:r>
            <a:endParaRPr lang="tr-TR" sz="54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6" name="Dikdörtgen 15"/>
          <p:cNvSpPr/>
          <p:nvPr/>
        </p:nvSpPr>
        <p:spPr>
          <a:xfrm>
            <a:off x="107504" y="2348880"/>
            <a:ext cx="8856984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54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De</a:t>
            </a:r>
            <a:r>
              <a:rPr lang="tr-TR" sz="5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met</a:t>
            </a:r>
            <a:r>
              <a:rPr lang="pt-BR" sz="54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 </a:t>
            </a:r>
            <a:r>
              <a:rPr lang="pt-BR" sz="5400" b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don</a:t>
            </a:r>
            <a:r>
              <a:rPr lang="pt-BR" sz="5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dur</a:t>
            </a:r>
            <a:r>
              <a:rPr lang="pt-BR" sz="5400" b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ma </a:t>
            </a:r>
            <a:r>
              <a:rPr lang="pt-BR" sz="5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al</a:t>
            </a:r>
            <a:r>
              <a:rPr lang="pt-BR" sz="5400" b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dı.</a:t>
            </a:r>
            <a:endParaRPr lang="tr-TR" sz="5400" b="1" cap="none" spc="0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7" name="Dikdörtgen 16"/>
          <p:cNvSpPr/>
          <p:nvPr/>
        </p:nvSpPr>
        <p:spPr>
          <a:xfrm>
            <a:off x="99187" y="3212976"/>
            <a:ext cx="8856984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48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Dam</a:t>
            </a:r>
            <a:r>
              <a:rPr lang="tr-TR" sz="48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la</a:t>
            </a:r>
            <a:r>
              <a:rPr lang="tr-TR" sz="48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 </a:t>
            </a:r>
            <a:r>
              <a:rPr lang="pt-BR" sz="48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don</a:t>
            </a:r>
            <a:r>
              <a:rPr lang="pt-BR" sz="48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dur</a:t>
            </a:r>
            <a:r>
              <a:rPr lang="pt-BR" sz="48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ma </a:t>
            </a:r>
            <a:r>
              <a:rPr lang="pt-BR" sz="4800" b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ye</a:t>
            </a:r>
            <a:r>
              <a:rPr lang="pt-BR" sz="48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di.</a:t>
            </a:r>
            <a:endParaRPr lang="tr-TR" sz="48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8" name="Dikdörtgen 17"/>
          <p:cNvSpPr/>
          <p:nvPr/>
        </p:nvSpPr>
        <p:spPr>
          <a:xfrm>
            <a:off x="0" y="3933056"/>
            <a:ext cx="9051709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pt-BR" sz="5400" b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Da</a:t>
            </a:r>
            <a:r>
              <a:rPr lang="pt-BR" sz="5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yı</a:t>
            </a:r>
            <a:r>
              <a:rPr lang="pt-BR" sz="5400" b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 dört </a:t>
            </a:r>
            <a:r>
              <a:rPr lang="pt-BR" sz="5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kek</a:t>
            </a:r>
            <a:r>
              <a:rPr lang="pt-BR" sz="5400" b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 al.</a:t>
            </a:r>
            <a:endParaRPr lang="tr-TR" sz="5400" b="1" cap="none" spc="0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9" name="Dikdörtgen 18"/>
          <p:cNvSpPr/>
          <p:nvPr/>
        </p:nvSpPr>
        <p:spPr>
          <a:xfrm>
            <a:off x="79783" y="4901484"/>
            <a:ext cx="8884706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pt-BR" sz="5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Di</a:t>
            </a:r>
            <a:r>
              <a:rPr lang="pt-BR" sz="5400" b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lek</a:t>
            </a:r>
            <a:r>
              <a:rPr lang="pt-BR" sz="5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 ar</a:t>
            </a:r>
            <a:r>
              <a:rPr lang="pt-BR" sz="5400" b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mut</a:t>
            </a:r>
            <a:r>
              <a:rPr lang="pt-BR" sz="5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 </a:t>
            </a:r>
            <a:r>
              <a:rPr lang="pt-BR" sz="5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al</a:t>
            </a:r>
            <a:r>
              <a:rPr lang="pt-BR" sz="54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dı</a:t>
            </a:r>
            <a:r>
              <a:rPr lang="tr-TR" sz="54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.</a:t>
            </a:r>
            <a:endParaRPr lang="tr-TR" sz="54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25176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 dir="out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6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 tmFilter="0,0; .5, 1; 1, 1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 tmFilter="0,0; .5, 1; 1, 1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 tmFilter="0,0; .5, 1; 1, 1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 tmFilter="0,0; .5, 1; 1, 1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 tmFilter="0,0; .5, 1; 1, 1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blipFill>
            <a:blip r:embed="rId3"/>
            <a:tile tx="0" ty="0" sx="100000" sy="100000" flip="none" algn="tl"/>
          </a:blipFill>
        </p:spPr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179512" y="17306"/>
            <a:ext cx="8784976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5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Rockwell Extra Bold" panose="02060903040505020403" pitchFamily="18" charset="0"/>
              </a:rPr>
              <a:t> </a:t>
            </a:r>
            <a:r>
              <a:rPr lang="tr-TR" sz="5400" b="1" dirty="0" smtClean="0">
                <a:ln w="11430"/>
                <a:solidFill>
                  <a:srgbClr val="00B0F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Rockwell Extra Bold" panose="02060903040505020403" pitchFamily="18" charset="0"/>
              </a:rPr>
              <a:t>DA</a:t>
            </a:r>
            <a:r>
              <a:rPr lang="tr-TR" sz="54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Rockwell Extra Bold" panose="02060903040505020403" pitchFamily="18" charset="0"/>
              </a:rPr>
              <a:t>YIM</a:t>
            </a:r>
            <a:endParaRPr lang="tr-TR" sz="54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Rockwell Extra Bold" panose="02060903040505020403" pitchFamily="18" charset="0"/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99187" y="836712"/>
            <a:ext cx="8856984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pt-BR" sz="4800" b="1" dirty="0">
                <a:ln w="11430"/>
                <a:solidFill>
                  <a:srgbClr val="00B0F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Da</a:t>
            </a:r>
            <a:r>
              <a:rPr lang="pt-BR" sz="4800" b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yım </a:t>
            </a:r>
            <a:r>
              <a:rPr lang="pt-BR" sz="4800" b="1" dirty="0">
                <a:ln w="11430"/>
                <a:solidFill>
                  <a:srgbClr val="00B0F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do</a:t>
            </a:r>
            <a:r>
              <a:rPr lang="pt-BR" sz="4800" b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ma</a:t>
            </a:r>
            <a:r>
              <a:rPr lang="pt-BR" sz="4800" b="1" dirty="0">
                <a:ln w="11430"/>
                <a:solidFill>
                  <a:srgbClr val="00B0F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tes</a:t>
            </a:r>
            <a:r>
              <a:rPr lang="pt-BR" sz="4800" b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 </a:t>
            </a:r>
            <a:r>
              <a:rPr lang="tr-TR" sz="48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al</a:t>
            </a:r>
            <a:r>
              <a:rPr lang="tr-TR" sz="4800" b="1" dirty="0" smtClean="0">
                <a:ln w="11430"/>
                <a:solidFill>
                  <a:srgbClr val="00B0F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dı</a:t>
            </a:r>
            <a:r>
              <a:rPr lang="tr-TR" sz="48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.</a:t>
            </a:r>
            <a:endParaRPr lang="tr-TR" sz="48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208856" y="1556792"/>
            <a:ext cx="8856984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54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Dam</a:t>
            </a:r>
            <a:r>
              <a:rPr lang="tr-TR" sz="5400" b="1" dirty="0" smtClean="0">
                <a:ln w="11430"/>
                <a:solidFill>
                  <a:srgbClr val="00B0F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la </a:t>
            </a:r>
            <a:r>
              <a:rPr lang="tr-TR" sz="54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ke</a:t>
            </a:r>
            <a:r>
              <a:rPr lang="tr-TR" sz="5400" b="1" dirty="0" smtClean="0">
                <a:ln w="11430"/>
                <a:solidFill>
                  <a:srgbClr val="00B0F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di</a:t>
            </a:r>
            <a:r>
              <a:rPr lang="tr-TR" sz="54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yi</a:t>
            </a:r>
            <a:r>
              <a:rPr lang="tr-TR" sz="5400" b="1" dirty="0" smtClean="0">
                <a:ln w="11430"/>
                <a:solidFill>
                  <a:srgbClr val="00B0F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 yı</a:t>
            </a:r>
            <a:r>
              <a:rPr lang="tr-TR" sz="54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ka</a:t>
            </a:r>
            <a:r>
              <a:rPr lang="tr-TR" sz="5400" b="1" dirty="0" smtClean="0">
                <a:ln w="11430"/>
                <a:solidFill>
                  <a:srgbClr val="00B0F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.</a:t>
            </a:r>
            <a:endParaRPr lang="tr-TR" sz="5400" b="1" cap="none" spc="0" dirty="0">
              <a:ln w="11430"/>
              <a:solidFill>
                <a:srgbClr val="00B0F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6" name="Dikdörtgen 15"/>
          <p:cNvSpPr/>
          <p:nvPr/>
        </p:nvSpPr>
        <p:spPr>
          <a:xfrm>
            <a:off x="107504" y="2348880"/>
            <a:ext cx="8856984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5400" b="1" dirty="0" smtClean="0">
                <a:ln w="11430"/>
                <a:solidFill>
                  <a:srgbClr val="7030A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Da</a:t>
            </a:r>
            <a:r>
              <a:rPr lang="tr-TR" sz="54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yım</a:t>
            </a:r>
            <a:r>
              <a:rPr lang="tr-TR" sz="5400" b="1" dirty="0" smtClean="0">
                <a:ln w="11430"/>
                <a:solidFill>
                  <a:srgbClr val="7030A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 i</a:t>
            </a:r>
            <a:r>
              <a:rPr lang="tr-TR" sz="54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ki</a:t>
            </a:r>
            <a:r>
              <a:rPr lang="tr-TR" sz="5400" b="1" dirty="0" smtClean="0">
                <a:ln w="11430"/>
                <a:solidFill>
                  <a:srgbClr val="7030A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 ke</a:t>
            </a:r>
            <a:r>
              <a:rPr lang="tr-TR" sz="54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di</a:t>
            </a:r>
            <a:r>
              <a:rPr lang="tr-TR" sz="5400" b="1" dirty="0" smtClean="0">
                <a:ln w="11430"/>
                <a:solidFill>
                  <a:srgbClr val="7030A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 al</a:t>
            </a:r>
            <a:r>
              <a:rPr lang="tr-TR" sz="54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dı</a:t>
            </a:r>
            <a:r>
              <a:rPr lang="tr-TR" sz="5400" b="1" dirty="0" smtClean="0">
                <a:ln w="11430"/>
                <a:solidFill>
                  <a:srgbClr val="7030A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.</a:t>
            </a:r>
            <a:endParaRPr lang="tr-TR" sz="5400" b="1" cap="none" spc="0" dirty="0">
              <a:ln w="11430"/>
              <a:solidFill>
                <a:srgbClr val="7030A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7" name="Dikdörtgen 16"/>
          <p:cNvSpPr/>
          <p:nvPr/>
        </p:nvSpPr>
        <p:spPr>
          <a:xfrm>
            <a:off x="99187" y="3212976"/>
            <a:ext cx="8856984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48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Ke</a:t>
            </a:r>
            <a:r>
              <a:rPr lang="tr-TR" sz="4800" b="1" dirty="0" smtClean="0">
                <a:ln w="11430"/>
                <a:solidFill>
                  <a:srgbClr val="7030A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di </a:t>
            </a:r>
            <a:r>
              <a:rPr lang="tr-TR" sz="48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ma</a:t>
            </a:r>
            <a:r>
              <a:rPr lang="tr-TR" sz="4800" b="1" dirty="0" smtClean="0">
                <a:ln w="11430"/>
                <a:solidFill>
                  <a:srgbClr val="7030A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sa</a:t>
            </a:r>
            <a:r>
              <a:rPr lang="tr-TR" sz="48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da</a:t>
            </a:r>
            <a:r>
              <a:rPr lang="tr-TR" sz="4800" b="1" dirty="0" smtClean="0">
                <a:ln w="11430"/>
                <a:solidFill>
                  <a:srgbClr val="7030A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 et </a:t>
            </a:r>
            <a:r>
              <a:rPr lang="tr-TR" sz="48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ye</a:t>
            </a:r>
            <a:r>
              <a:rPr lang="tr-TR" sz="4800" b="1" dirty="0" smtClean="0">
                <a:ln w="11430"/>
                <a:solidFill>
                  <a:srgbClr val="7030A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di.</a:t>
            </a:r>
            <a:endParaRPr lang="tr-TR" sz="4800" b="1" cap="none" spc="0" dirty="0">
              <a:ln w="11430"/>
              <a:solidFill>
                <a:srgbClr val="7030A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8" name="Dikdörtgen 17"/>
          <p:cNvSpPr/>
          <p:nvPr/>
        </p:nvSpPr>
        <p:spPr>
          <a:xfrm>
            <a:off x="0" y="3933056"/>
            <a:ext cx="9051709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pt-BR" sz="5400" b="1" dirty="0" smtClean="0">
                <a:ln w="11430"/>
                <a:solidFill>
                  <a:srgbClr val="7030A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Da</a:t>
            </a:r>
            <a:r>
              <a:rPr lang="pt-BR" sz="54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yı</a:t>
            </a:r>
            <a:r>
              <a:rPr lang="tr-TR" sz="54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m </a:t>
            </a:r>
            <a:r>
              <a:rPr lang="tr-TR" sz="5400" b="1" dirty="0" smtClean="0">
                <a:ln w="11430"/>
                <a:solidFill>
                  <a:srgbClr val="7030A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ke</a:t>
            </a:r>
            <a:r>
              <a:rPr lang="tr-TR" sz="54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di</a:t>
            </a:r>
            <a:r>
              <a:rPr lang="tr-TR" sz="5400" b="1" dirty="0" smtClean="0">
                <a:ln w="11430"/>
                <a:solidFill>
                  <a:srgbClr val="7030A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ye</a:t>
            </a:r>
            <a:r>
              <a:rPr lang="tr-TR" sz="54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 et </a:t>
            </a:r>
            <a:r>
              <a:rPr lang="tr-TR" sz="5400" b="1" dirty="0" smtClean="0">
                <a:ln w="11430"/>
                <a:solidFill>
                  <a:srgbClr val="7030A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at</a:t>
            </a:r>
            <a:r>
              <a:rPr lang="tr-TR" sz="54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tı.</a:t>
            </a:r>
            <a:endParaRPr lang="tr-TR" sz="54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9" name="Dikdörtgen 18"/>
          <p:cNvSpPr/>
          <p:nvPr/>
        </p:nvSpPr>
        <p:spPr>
          <a:xfrm>
            <a:off x="79783" y="4901484"/>
            <a:ext cx="8884706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pt-BR" sz="5400" b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E</a:t>
            </a:r>
            <a:r>
              <a:rPr lang="pt-BR" sz="5400" b="1" dirty="0">
                <a:ln w="11430"/>
                <a:solidFill>
                  <a:srgbClr val="7030A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da</a:t>
            </a:r>
            <a:r>
              <a:rPr lang="pt-BR" sz="5400" b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 rad</a:t>
            </a:r>
            <a:r>
              <a:rPr lang="pt-BR" sz="5400" b="1" dirty="0">
                <a:ln w="11430"/>
                <a:solidFill>
                  <a:srgbClr val="7030A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yo</a:t>
            </a:r>
            <a:r>
              <a:rPr lang="pt-BR" sz="5400" b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 </a:t>
            </a:r>
            <a:r>
              <a:rPr lang="pt-BR" sz="54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din</a:t>
            </a:r>
            <a:r>
              <a:rPr lang="pt-BR" sz="5400" b="1" dirty="0" smtClean="0">
                <a:ln w="11430"/>
                <a:solidFill>
                  <a:srgbClr val="7030A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le</a:t>
            </a:r>
            <a:r>
              <a:rPr lang="tr-TR" sz="5400" b="1" dirty="0" err="1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di</a:t>
            </a:r>
            <a:r>
              <a:rPr lang="tr-TR" sz="54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.</a:t>
            </a:r>
            <a:endParaRPr lang="tr-TR" sz="54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88222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 dir="out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6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 tmFilter="0,0; .5, 1; 1, 1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 tmFilter="0,0; .5, 1; 1, 1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 tmFilter="0,0; .5, 1; 1, 1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 tmFilter="0,0; .5, 1; 1, 1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 tmFilter="0,0; .5, 1; 1, 1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126</Words>
  <Application>Microsoft Office PowerPoint</Application>
  <PresentationFormat>Ekran Gösterisi (4:3)</PresentationFormat>
  <Paragraphs>33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0" baseType="lpstr">
      <vt:lpstr>Ofis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PC</dc:creator>
  <cp:lastModifiedBy>İhsan Durak</cp:lastModifiedBy>
  <cp:revision>20</cp:revision>
  <dcterms:created xsi:type="dcterms:W3CDTF">2015-10-06T12:00:39Z</dcterms:created>
  <dcterms:modified xsi:type="dcterms:W3CDTF">2015-12-28T15:22:27Z</dcterms:modified>
</cp:coreProperties>
</file>