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9" r:id="rId2"/>
    <p:sldId id="305" r:id="rId3"/>
    <p:sldId id="340" r:id="rId4"/>
    <p:sldId id="341" r:id="rId5"/>
    <p:sldId id="342" r:id="rId6"/>
    <p:sldId id="343" r:id="rId7"/>
    <p:sldId id="338" r:id="rId8"/>
    <p:sldId id="344" r:id="rId9"/>
    <p:sldId id="339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6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Ç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1105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04807" y="1246962"/>
            <a:ext cx="28817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915816" y="2384796"/>
            <a:ext cx="3312368" cy="1936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79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1105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04807" y="1242067"/>
            <a:ext cx="28817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915816" y="2564904"/>
            <a:ext cx="3672408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178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1105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36096" y="1254048"/>
            <a:ext cx="28817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564904"/>
            <a:ext cx="3960440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56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71105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88579" y="1205595"/>
            <a:ext cx="28817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627784" y="2564904"/>
            <a:ext cx="3960440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54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92707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73705" y="1205595"/>
            <a:ext cx="28817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373494" cy="462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3059832" y="2564904"/>
            <a:ext cx="3528392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01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92707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73705" y="1205595"/>
            <a:ext cx="28817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373494" cy="462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3059832" y="2564904"/>
            <a:ext cx="3528392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9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92707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04807" y="1205595"/>
            <a:ext cx="28817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99993" y="3933056"/>
            <a:ext cx="433231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814183"/>
            <a:ext cx="2580456" cy="462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3059832" y="2564904"/>
            <a:ext cx="3528392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98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07109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04807" y="1205595"/>
            <a:ext cx="322749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814183"/>
            <a:ext cx="2580456" cy="462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3059832" y="2564904"/>
            <a:ext cx="3528392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1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07109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92080" y="1191990"/>
            <a:ext cx="322749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814183"/>
            <a:ext cx="2580456" cy="462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843808" y="2564904"/>
            <a:ext cx="3744416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965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94555" y="1211042"/>
            <a:ext cx="322749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mur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814183"/>
            <a:ext cx="2580456" cy="462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3281772" y="2564904"/>
            <a:ext cx="3306452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83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65618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84068" y="1177613"/>
            <a:ext cx="158417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492897"/>
            <a:ext cx="4104456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440160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436097" y="1202876"/>
            <a:ext cx="316835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814183"/>
            <a:ext cx="2364432" cy="462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3281772" y="2564904"/>
            <a:ext cx="3306452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66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81532" y="1171192"/>
            <a:ext cx="252027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814183"/>
            <a:ext cx="2364432" cy="462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771800" y="2564904"/>
            <a:ext cx="381642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67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572665" y="1171192"/>
            <a:ext cx="252027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çim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814183"/>
            <a:ext cx="2436440" cy="2839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771800" y="2564904"/>
            <a:ext cx="381642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36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321510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rap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604807" y="1171192"/>
            <a:ext cx="285562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rap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211960" y="3933056"/>
            <a:ext cx="462034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rap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814183"/>
            <a:ext cx="2436440" cy="2839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3131840" y="2564904"/>
            <a:ext cx="3456384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36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Ç</a:t>
            </a:r>
            <a:r>
              <a:rPr lang="tr-TR" sz="5400" b="1" cap="none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65618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364088" y="1184034"/>
            <a:ext cx="1584176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492897"/>
            <a:ext cx="4104456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440160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575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65618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220072" y="1184034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991544" y="1772816"/>
            <a:ext cx="186037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492897"/>
            <a:ext cx="4104456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440160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7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65618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01073" y="1184034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72816"/>
            <a:ext cx="237626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492897"/>
            <a:ext cx="4104456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440160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82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199097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251520" y="3429000"/>
            <a:ext cx="165618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20" y="1205595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ke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101073" y="1184034"/>
            <a:ext cx="172819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86165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ke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763688" y="1772816"/>
            <a:ext cx="237626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763688" y="2492897"/>
            <a:ext cx="4104456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148064" y="2492897"/>
            <a:ext cx="1440160" cy="1828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696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çok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6145966" y="1171192"/>
            <a:ext cx="173840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94549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çok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627784" y="1700808"/>
            <a:ext cx="1296144" cy="3973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384796"/>
            <a:ext cx="4585895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436096" y="2564904"/>
            <a:ext cx="985495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1918963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çin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96136" y="1155841"/>
            <a:ext cx="1738401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94549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çin</a:t>
            </a:r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483768" y="1899477"/>
            <a:ext cx="1584176" cy="3053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1835696" y="2384796"/>
            <a:ext cx="4585895" cy="19367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436096" y="2564904"/>
            <a:ext cx="985495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68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KELİMELER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2757" y="599692"/>
            <a:ext cx="249502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19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337" y="6259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3429000"/>
            <a:ext cx="242301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851919" y="1205595"/>
            <a:ext cx="2569672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5794732" y="1205595"/>
            <a:ext cx="2062370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886807" y="3933056"/>
            <a:ext cx="3945497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r>
              <a:rPr lang="tr-TR" sz="11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tal</a:t>
            </a:r>
            <a:endParaRPr lang="tr-TR" sz="11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cxnSp>
        <p:nvCxnSpPr>
          <p:cNvPr id="9" name="Düz Ok Bağlayıcısı 8"/>
          <p:cNvCxnSpPr/>
          <p:nvPr/>
        </p:nvCxnSpPr>
        <p:spPr>
          <a:xfrm>
            <a:off x="2198506" y="1814183"/>
            <a:ext cx="2085462" cy="325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Düz Ok Bağlayıcısı 19"/>
          <p:cNvCxnSpPr/>
          <p:nvPr/>
        </p:nvCxnSpPr>
        <p:spPr>
          <a:xfrm flipV="1">
            <a:off x="2411760" y="2384796"/>
            <a:ext cx="3816424" cy="19367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Düz Ok Bağlayıcısı 22"/>
          <p:cNvCxnSpPr/>
          <p:nvPr/>
        </p:nvCxnSpPr>
        <p:spPr>
          <a:xfrm>
            <a:off x="5604807" y="2564904"/>
            <a:ext cx="983417" cy="1756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96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 pattern="rectangle" dir="out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158</Words>
  <Application>Microsoft Office PowerPoint</Application>
  <PresentationFormat>Ekran Gösterisi (4:3)</PresentationFormat>
  <Paragraphs>142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19</cp:revision>
  <dcterms:created xsi:type="dcterms:W3CDTF">2013-07-01T19:15:16Z</dcterms:created>
  <dcterms:modified xsi:type="dcterms:W3CDTF">2016-01-10T12:37:36Z</dcterms:modified>
</cp:coreProperties>
</file>