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305" r:id="rId3"/>
    <p:sldId id="340" r:id="rId4"/>
    <p:sldId id="341" r:id="rId5"/>
    <p:sldId id="342" r:id="rId6"/>
    <p:sldId id="343" r:id="rId7"/>
    <p:sldId id="338" r:id="rId8"/>
    <p:sldId id="344" r:id="rId9"/>
    <p:sldId id="339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6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Ç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1105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04807" y="1246962"/>
            <a:ext cx="28817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15816" y="2384796"/>
            <a:ext cx="3312368" cy="1936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9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1105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04807" y="1242067"/>
            <a:ext cx="28817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915816" y="2564904"/>
            <a:ext cx="3672408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78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1105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36096" y="1254048"/>
            <a:ext cx="28817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564904"/>
            <a:ext cx="3960440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56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71105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88579" y="1205595"/>
            <a:ext cx="28817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564904"/>
            <a:ext cx="3960440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54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92707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3705" y="1205595"/>
            <a:ext cx="28817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373494" cy="462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059832" y="2564904"/>
            <a:ext cx="3528392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01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92707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3705" y="1205595"/>
            <a:ext cx="28817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373494" cy="462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059832" y="2564904"/>
            <a:ext cx="3528392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9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92707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04807" y="1205595"/>
            <a:ext cx="28817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99993" y="3933056"/>
            <a:ext cx="433231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580456" cy="462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059832" y="2564904"/>
            <a:ext cx="3528392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8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07109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04807" y="1205595"/>
            <a:ext cx="322749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580456" cy="462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059832" y="2564904"/>
            <a:ext cx="3528392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07109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92080" y="1191990"/>
            <a:ext cx="322749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580456" cy="462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843808" y="2564904"/>
            <a:ext cx="3744416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65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94555" y="1211042"/>
            <a:ext cx="322749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580456" cy="462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281772" y="2564904"/>
            <a:ext cx="3306452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83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65618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84068" y="1177613"/>
            <a:ext cx="158417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492897"/>
            <a:ext cx="4104456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440160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36097" y="1202876"/>
            <a:ext cx="316835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364432" cy="462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281772" y="2564904"/>
            <a:ext cx="3306452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6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81532" y="1171192"/>
            <a:ext cx="252027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364432" cy="462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771800" y="2564904"/>
            <a:ext cx="381642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67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2665" y="1171192"/>
            <a:ext cx="252027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436440" cy="2839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771800" y="2564904"/>
            <a:ext cx="381642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3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321510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rap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04807" y="1171192"/>
            <a:ext cx="28556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rap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rap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436440" cy="2839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3131840" y="2564904"/>
            <a:ext cx="345638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36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Ç</a:t>
            </a:r>
            <a:r>
              <a:rPr lang="tr-TR" sz="54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65618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184034"/>
            <a:ext cx="158417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492897"/>
            <a:ext cx="4104456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440160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75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65618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184034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492897"/>
            <a:ext cx="4104456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440160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7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65618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01073" y="1184034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72816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492897"/>
            <a:ext cx="4104456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440160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8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51520" y="3429000"/>
            <a:ext cx="165618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01073" y="1184034"/>
            <a:ext cx="172819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72816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492897"/>
            <a:ext cx="4104456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440160" cy="1828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96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145966" y="1171192"/>
            <a:ext cx="173840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94549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çok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627784" y="1700808"/>
            <a:ext cx="1296144" cy="397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384796"/>
            <a:ext cx="4585895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436096" y="2564904"/>
            <a:ext cx="985495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96136" y="1155841"/>
            <a:ext cx="173840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94549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çin</a:t>
            </a:r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83768" y="1899477"/>
            <a:ext cx="1584176" cy="3053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384796"/>
            <a:ext cx="4585895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436096" y="2564904"/>
            <a:ext cx="985495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68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2301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94732" y="1205595"/>
            <a:ext cx="2062370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94549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384796"/>
            <a:ext cx="3816424" cy="1936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564904"/>
            <a:ext cx="983417" cy="1756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96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158</Words>
  <Application>Microsoft Office PowerPoint</Application>
  <PresentationFormat>Ekran Gösterisi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19</cp:revision>
  <dcterms:created xsi:type="dcterms:W3CDTF">2013-07-01T19:15:16Z</dcterms:created>
  <dcterms:modified xsi:type="dcterms:W3CDTF">2016-01-10T12:37:36Z</dcterms:modified>
</cp:coreProperties>
</file>