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7" r:id="rId2"/>
    <p:sldId id="305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38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8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Ç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7935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78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12162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65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7761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2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16693" y="117761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2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18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44684" y="121376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10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21376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79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21376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29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76056" y="118403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hiç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07704" y="1772816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52610" y="118403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07704" y="1772816"/>
            <a:ext cx="194421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10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52610" y="118403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07704" y="1772816"/>
            <a:ext cx="172819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04048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07704" y="1772816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9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339752" y="1772816"/>
            <a:ext cx="158417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52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066054" y="1769570"/>
            <a:ext cx="200189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4201159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76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177494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86807" y="1215717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6"/>
            <a:ext cx="3841119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38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86806" y="1215717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368152" cy="1936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26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41067" y="1186761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368152" cy="1936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8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52814" y="1205595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220072" y="2492896"/>
            <a:ext cx="93610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0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75802" y="1205595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220072" y="2492896"/>
            <a:ext cx="93610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66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19345" y="1205595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çök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220072" y="2492896"/>
            <a:ext cx="93610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44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82007" y="117935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22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59491" y="1202876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220072" y="2492896"/>
            <a:ext cx="93610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08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599692"/>
            <a:ext cx="24117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8" y="3429000"/>
            <a:ext cx="206297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35896" y="1205595"/>
            <a:ext cx="230425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88024" y="1202876"/>
            <a:ext cx="206145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664296" cy="5008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991544" y="2492896"/>
            <a:ext cx="3613263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220072" y="2492896"/>
            <a:ext cx="936104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92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Ç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162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5379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89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5379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00808"/>
            <a:ext cx="2448273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84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93366" y="116021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547663" y="1700808"/>
            <a:ext cx="2304257" cy="3973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06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60211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547663" y="1700808"/>
            <a:ext cx="2304257" cy="3973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24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16016" y="117937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547663" y="1700808"/>
            <a:ext cx="2304257" cy="3973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71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>
            <a:endCxn id="13" idx="1"/>
          </p:cNvCxnSpPr>
          <p:nvPr/>
        </p:nvCxnSpPr>
        <p:spPr>
          <a:xfrm>
            <a:off x="1547663" y="1700808"/>
            <a:ext cx="2304257" cy="3973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368152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00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206</Words>
  <Application>Microsoft Office PowerPoint</Application>
  <PresentationFormat>Ekran Gösterisi (4:3)</PresentationFormat>
  <Paragraphs>190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2016-01-10T12:36:02Z</dcterms:modified>
</cp:coreProperties>
</file>