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7" r:id="rId2"/>
    <p:sldId id="305" r:id="rId3"/>
    <p:sldId id="339" r:id="rId4"/>
    <p:sldId id="340" r:id="rId5"/>
    <p:sldId id="341" r:id="rId6"/>
    <p:sldId id="342" r:id="rId7"/>
    <p:sldId id="343" r:id="rId8"/>
    <p:sldId id="344" r:id="rId9"/>
    <p:sldId id="345" r:id="rId10"/>
    <p:sldId id="346" r:id="rId11"/>
    <p:sldId id="347" r:id="rId12"/>
    <p:sldId id="348" r:id="rId13"/>
    <p:sldId id="349" r:id="rId14"/>
    <p:sldId id="350" r:id="rId15"/>
    <p:sldId id="351" r:id="rId16"/>
    <p:sldId id="352" r:id="rId17"/>
    <p:sldId id="353" r:id="rId18"/>
    <p:sldId id="338" r:id="rId19"/>
    <p:sldId id="354" r:id="rId20"/>
    <p:sldId id="355" r:id="rId21"/>
    <p:sldId id="356" r:id="rId22"/>
    <p:sldId id="357" r:id="rId23"/>
    <p:sldId id="358" r:id="rId24"/>
    <p:sldId id="359" r:id="rId25"/>
    <p:sldId id="360" r:id="rId26"/>
    <p:sldId id="361" r:id="rId27"/>
    <p:sldId id="362" r:id="rId28"/>
    <p:sldId id="363" r:id="rId29"/>
    <p:sldId id="364" r:id="rId30"/>
    <p:sldId id="365" r:id="rId31"/>
    <p:sldId id="366" r:id="rId32"/>
    <p:sldId id="368" r:id="rId3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7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13" name="chimes.wav"/>
          </p:stSnd>
        </p:sndAc>
      </p:transition>
    </mc:Choice>
    <mc:Fallback xmlns="">
      <p:transition spd="slow">
        <p:fade/>
        <p:sndAc>
          <p:stSnd>
            <p:snd r:embed="rId14" name="chimes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DERS:</a:t>
            </a:r>
            <a:r>
              <a:rPr lang="tr-T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TÜRKÇE</a:t>
            </a:r>
            <a:endParaRPr lang="tr-TR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-30967" y="8367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KONU: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Ç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SESİ HECE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SUNUSU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6768" y="26011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HAZIRLAYAN: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İHSAN DURAK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3536" y="4355438"/>
            <a:ext cx="9144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100.YIL İLKOKULU</a:t>
            </a:r>
          </a:p>
          <a:p>
            <a:pPr algn="ctr"/>
            <a:r>
              <a:rPr lang="tr-TR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1.SINIF ÖĞRETMENİ</a:t>
            </a:r>
            <a:endParaRPr lang="tr-TR" sz="48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  <a:p>
            <a:pPr algn="ctr"/>
            <a:endParaRPr lang="tr-TR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029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486604" y="1179358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547663" y="1700808"/>
            <a:ext cx="2448273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16016" y="2492896"/>
            <a:ext cx="1368152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6781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612162" y="11711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547663" y="1700808"/>
            <a:ext cx="2448273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16016" y="2492896"/>
            <a:ext cx="1368152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565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486604" y="1177613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547663" y="1700808"/>
            <a:ext cx="2448273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16016" y="2492896"/>
            <a:ext cx="1368152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320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516693" y="1177613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ço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547663" y="1700808"/>
            <a:ext cx="2448273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16016" y="2492896"/>
            <a:ext cx="1368152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327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57200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çu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547663" y="1700808"/>
            <a:ext cx="2448273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16016" y="2492896"/>
            <a:ext cx="1368152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3187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444684" y="1213761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547663" y="1700808"/>
            <a:ext cx="2448273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16016" y="2492896"/>
            <a:ext cx="1368152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2102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ü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572000" y="1213761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ü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çü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547663" y="1700808"/>
            <a:ext cx="2448273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16016" y="2492896"/>
            <a:ext cx="1368152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4796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572000" y="1213761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çö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547663" y="1700808"/>
            <a:ext cx="2448273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16016" y="2492896"/>
            <a:ext cx="1368152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229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18587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hi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65618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hi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076056" y="1184034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hiç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907704" y="1772816"/>
            <a:ext cx="1944216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633567" cy="17642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8663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18587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635896" y="1205595"/>
            <a:ext cx="1872208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152610" y="1184034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kaç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907704" y="1772816"/>
            <a:ext cx="1944216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633567" cy="17642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3100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486604" y="11711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547663" y="1700808"/>
            <a:ext cx="2448273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16016" y="2492896"/>
            <a:ext cx="1080120" cy="20882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93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18587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635896" y="1205595"/>
            <a:ext cx="1872208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152610" y="1184034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saç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907704" y="1772816"/>
            <a:ext cx="1728192" cy="3253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633567" cy="17642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989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18587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635896" y="1205595"/>
            <a:ext cx="1872208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004048" y="1166727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seç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907704" y="1772816"/>
            <a:ext cx="2016224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633567" cy="17642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9930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0" y="599692"/>
            <a:ext cx="241175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635896" y="1205595"/>
            <a:ext cx="2304256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604807" y="1166727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339752" y="1772816"/>
            <a:ext cx="1584176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633567" cy="17642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152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0" y="599692"/>
            <a:ext cx="241175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635896" y="1205595"/>
            <a:ext cx="2304256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220072" y="1166727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geç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066054" y="1769570"/>
            <a:ext cx="200189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4201159" cy="19442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633567" cy="17642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7767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0" y="599692"/>
            <a:ext cx="241175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8" y="3429000"/>
            <a:ext cx="1774946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ık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635896" y="1205595"/>
            <a:ext cx="2304256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886807" y="1215717"/>
            <a:ext cx="172819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ık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çık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763688" y="1700808"/>
            <a:ext cx="2664296" cy="5008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763688" y="2492896"/>
            <a:ext cx="3841119" cy="18286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633567" cy="17642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238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0" y="599692"/>
            <a:ext cx="241175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8" y="3429000"/>
            <a:ext cx="2062978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an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635896" y="1205595"/>
            <a:ext cx="2304256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886806" y="1215717"/>
            <a:ext cx="2061458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an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çan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763688" y="1700808"/>
            <a:ext cx="2664296" cy="5008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991544" y="2492896"/>
            <a:ext cx="3613263" cy="18286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368152" cy="19367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1264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0" y="599692"/>
            <a:ext cx="241175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8" y="3429000"/>
            <a:ext cx="2062978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öl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635896" y="1205595"/>
            <a:ext cx="2304256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741067" y="1186761"/>
            <a:ext cx="2061458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öl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çöl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763688" y="1700808"/>
            <a:ext cx="2664296" cy="5008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991544" y="2492896"/>
            <a:ext cx="3613263" cy="18286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368152" cy="19367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5823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0" y="599692"/>
            <a:ext cx="241175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8" y="3429000"/>
            <a:ext cx="2062978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635896" y="1205595"/>
            <a:ext cx="2304256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852814" y="1205595"/>
            <a:ext cx="2061458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çok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763688" y="1700808"/>
            <a:ext cx="2664296" cy="5008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991544" y="2492896"/>
            <a:ext cx="3613263" cy="18286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220072" y="2492896"/>
            <a:ext cx="936104" cy="18286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003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0" y="599692"/>
            <a:ext cx="241175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8" y="3429000"/>
            <a:ext cx="2062978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635896" y="1205595"/>
            <a:ext cx="2304256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775802" y="1205595"/>
            <a:ext cx="2061458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çek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763688" y="1700808"/>
            <a:ext cx="2664296" cy="5008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991544" y="2492896"/>
            <a:ext cx="3613263" cy="18286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220072" y="2492896"/>
            <a:ext cx="936104" cy="18286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1666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0" y="599692"/>
            <a:ext cx="241175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8" y="3429000"/>
            <a:ext cx="2062978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635896" y="1205595"/>
            <a:ext cx="2304256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819345" y="1205595"/>
            <a:ext cx="2061458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çök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763688" y="1700808"/>
            <a:ext cx="2664296" cy="5008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991544" y="2492896"/>
            <a:ext cx="3613263" cy="18286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220072" y="2492896"/>
            <a:ext cx="936104" cy="18286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2442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582007" y="1179358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547663" y="1700808"/>
            <a:ext cx="2448273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16016" y="2492896"/>
            <a:ext cx="1080120" cy="20882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6224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0" y="599692"/>
            <a:ext cx="241175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8" y="3429000"/>
            <a:ext cx="2062978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635896" y="1205595"/>
            <a:ext cx="2304256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759491" y="1202876"/>
            <a:ext cx="2061458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çiz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763688" y="1700808"/>
            <a:ext cx="2664296" cy="5008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991544" y="2492896"/>
            <a:ext cx="3613263" cy="18286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220072" y="2492896"/>
            <a:ext cx="936104" cy="18286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708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0" y="599692"/>
            <a:ext cx="241175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8" y="3429000"/>
            <a:ext cx="2062978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635896" y="1205595"/>
            <a:ext cx="2304256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788024" y="1202876"/>
            <a:ext cx="2061458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çöz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763688" y="1700808"/>
            <a:ext cx="2664296" cy="5008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991544" y="2492896"/>
            <a:ext cx="3613263" cy="18286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220072" y="2492896"/>
            <a:ext cx="936104" cy="18286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492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DERS:</a:t>
            </a:r>
            <a:r>
              <a:rPr lang="tr-T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TÜRKÇE</a:t>
            </a:r>
            <a:endParaRPr lang="tr-TR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-30967" y="8367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KONU: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Ç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SESİ HECE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SUNUSU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6768" y="26011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HAZIRLAYAN: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İHSAN DURAK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3536" y="4355438"/>
            <a:ext cx="9144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100.YIL İLKOKULU</a:t>
            </a:r>
          </a:p>
          <a:p>
            <a:pPr algn="ctr"/>
            <a:r>
              <a:rPr lang="tr-TR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1.SINIF ÖĞRETMENİ</a:t>
            </a:r>
            <a:endParaRPr lang="tr-TR" sz="48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  <a:p>
            <a:pPr algn="ctr"/>
            <a:endParaRPr lang="tr-TR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162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486604" y="115379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547663" y="1700808"/>
            <a:ext cx="2448273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16016" y="2492896"/>
            <a:ext cx="1080120" cy="20882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7898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572000" y="115379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547663" y="1700808"/>
            <a:ext cx="2448273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16016" y="2492896"/>
            <a:ext cx="1080120" cy="20882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4845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693366" y="1160211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>
            <a:endCxn id="13" idx="1"/>
          </p:cNvCxnSpPr>
          <p:nvPr/>
        </p:nvCxnSpPr>
        <p:spPr>
          <a:xfrm>
            <a:off x="1547663" y="1700808"/>
            <a:ext cx="2304257" cy="39733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16016" y="2492896"/>
            <a:ext cx="1080120" cy="20882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2060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486604" y="1160211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ıç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>
            <a:endCxn id="13" idx="1"/>
          </p:cNvCxnSpPr>
          <p:nvPr/>
        </p:nvCxnSpPr>
        <p:spPr>
          <a:xfrm>
            <a:off x="1547663" y="1700808"/>
            <a:ext cx="2304257" cy="39733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16016" y="2492896"/>
            <a:ext cx="1368152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7248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ü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ü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716016" y="1179378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üç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>
            <a:endCxn id="13" idx="1"/>
          </p:cNvCxnSpPr>
          <p:nvPr/>
        </p:nvCxnSpPr>
        <p:spPr>
          <a:xfrm>
            <a:off x="1547663" y="1700808"/>
            <a:ext cx="2304257" cy="39733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16016" y="2492896"/>
            <a:ext cx="1368152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671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572000" y="11711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>
            <a:endCxn id="13" idx="1"/>
          </p:cNvCxnSpPr>
          <p:nvPr/>
        </p:nvCxnSpPr>
        <p:spPr>
          <a:xfrm>
            <a:off x="1547663" y="1700808"/>
            <a:ext cx="2304257" cy="39733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16016" y="2492896"/>
            <a:ext cx="1368152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1002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206</Words>
  <Application>Microsoft Office PowerPoint</Application>
  <PresentationFormat>Ekran Gösterisi (4:3)</PresentationFormat>
  <Paragraphs>190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32</vt:i4>
      </vt:variant>
    </vt:vector>
  </HeadingPairs>
  <TitlesOfParts>
    <vt:vector size="33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İhsan Durak</cp:lastModifiedBy>
  <cp:revision>16</cp:revision>
  <dcterms:created xsi:type="dcterms:W3CDTF">2013-07-01T19:15:16Z</dcterms:created>
  <dcterms:modified xsi:type="dcterms:W3CDTF">2016-01-10T12:36:02Z</dcterms:modified>
</cp:coreProperties>
</file>