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43" r:id="rId2"/>
    <p:sldId id="305" r:id="rId3"/>
    <p:sldId id="342" r:id="rId4"/>
    <p:sldId id="341" r:id="rId5"/>
    <p:sldId id="340" r:id="rId6"/>
    <p:sldId id="339" r:id="rId7"/>
    <p:sldId id="338" r:id="rId8"/>
    <p:sldId id="345" r:id="rId9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7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Master" Target="../slideMasters/slideMaster1.xml"/><Relationship Id="rId1" Type="http://schemas.openxmlformats.org/officeDocument/2006/relationships/audio" Target="../media/audio1.wav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audio" Target="../media/audio1.wav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audio" Target="../media/audio1.wav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10.01.2016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13" name="chimes.wav"/>
          </p:stSnd>
        </p:sndAc>
      </p:transition>
    </mc:Choice>
    <mc:Fallback xmlns="">
      <p:transition spd="slow">
        <p:fade/>
        <p:sndAc>
          <p:stSnd>
            <p:snd r:embed="rId14" name="chimes.wav"/>
          </p:stSnd>
        </p:sndAc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4" Type="http://schemas.openxmlformats.org/officeDocument/2006/relationships/audio" Target="../media/audio1.wav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Ç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3029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3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, </a:t>
            </a:r>
            <a:r>
              <a:rPr lang="tr-TR" sz="66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6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 err="1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m’e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95975" y="191683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 çok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mut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lu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32757" y="2756827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</a:t>
            </a:r>
            <a:r>
              <a:rPr lang="tr-TR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mış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28680" y="3645024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zel bir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tir.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05982" y="5580900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rı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kır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mı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zı bir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çek.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89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lem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çok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ver.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133635" y="1700808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ço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61289" y="263691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bın ıs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mış.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99288" y="3429000"/>
            <a:ext cx="88824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bı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çay dö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kül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müş.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132757" y="4975220"/>
            <a:ext cx="88824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Sel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çuk ço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rap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lar kaç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ra?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1497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Ay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dan çay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99288" y="1916832"/>
            <a:ext cx="8882406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yın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ki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lo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su üç 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179473" y="2756827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Ay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cu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mış.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4653136"/>
            <a:ext cx="8882406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tin de üç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şi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şe 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72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çel 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al</a:t>
            </a:r>
            <a:r>
              <a:rPr lang="tr-TR" sz="72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dı.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404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Çar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şit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şit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çel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99288" y="191683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En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gü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ze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de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lek re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li.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99288" y="3720253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raç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nı kes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tir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373216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çok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kı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sa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ol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61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çil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an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si 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çö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rek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aç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tı.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Dikdörtgen 12"/>
          <p:cNvSpPr/>
          <p:nvPr/>
        </p:nvSpPr>
        <p:spPr>
          <a:xfrm>
            <a:off x="132757" y="1988840"/>
            <a:ext cx="8882406" cy="212365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Çö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rek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rin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 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ne 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tar</a:t>
            </a:r>
            <a:r>
              <a:rPr lang="tr-TR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çın 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koy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du.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31846" y="3861048"/>
            <a:ext cx="8882406" cy="19389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Ya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nı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na da çay dem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</a:t>
            </a:r>
            <a:r>
              <a:rPr lang="tr-TR" sz="60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di. </a:t>
            </a:r>
            <a:endParaRPr lang="tr-TR" sz="6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373216"/>
            <a:ext cx="8882406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Hep be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ra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ber iç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ti</a:t>
            </a:r>
            <a:r>
              <a:rPr lang="tr-TR" sz="66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ler. </a:t>
            </a:r>
            <a:endParaRPr lang="tr-TR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6497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196195" y="5012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vöm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pic>
        <p:nvPicPr>
          <p:cNvPr id="3074" name="Picture 2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" y="49075"/>
            <a:ext cx="954936" cy="567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757" y="5373216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17232"/>
            <a:ext cx="1524000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http://img5.dreamies.de/img/981/b/2qk1ggcexkz.gif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3681" y="50122"/>
            <a:ext cx="634920" cy="656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Dikdörtgen 11"/>
          <p:cNvSpPr/>
          <p:nvPr/>
        </p:nvSpPr>
        <p:spPr>
          <a:xfrm>
            <a:off x="132757" y="1124744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vöm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99288" y="2156663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vöm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C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4" name="Dikdörtgen 13"/>
          <p:cNvSpPr/>
          <p:nvPr/>
        </p:nvSpPr>
        <p:spPr>
          <a:xfrm>
            <a:off x="222158" y="3356992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bg1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vöm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bg1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5" name="Dikdörtgen 14"/>
          <p:cNvSpPr/>
          <p:nvPr/>
        </p:nvSpPr>
        <p:spPr>
          <a:xfrm>
            <a:off x="1026" y="4320418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vöm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  <p:sp>
        <p:nvSpPr>
          <p:cNvPr id="16" name="Dikdörtgen 15"/>
          <p:cNvSpPr/>
          <p:nvPr/>
        </p:nvSpPr>
        <p:spPr>
          <a:xfrm>
            <a:off x="99288" y="5373216"/>
            <a:ext cx="8882406" cy="120032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tr-TR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r-TR" sz="7200" b="1" cap="none" spc="0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Hand writing Mutlu" panose="00002100000000000000" pitchFamily="2" charset="0"/>
              </a:rPr>
              <a:t>vöm</a:t>
            </a:r>
            <a:endParaRPr lang="tr-TR" sz="72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Hand writing Mutlu" panose="000021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9734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5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6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7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0" y="28192"/>
            <a:ext cx="91440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DERS:</a:t>
            </a:r>
            <a:r>
              <a:rPr lang="tr-T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TÜRKÇE</a:t>
            </a:r>
            <a:endParaRPr lang="tr-T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5" name="Dikdörtgen 4"/>
          <p:cNvSpPr/>
          <p:nvPr/>
        </p:nvSpPr>
        <p:spPr>
          <a:xfrm>
            <a:off x="-30967" y="8367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KONU: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Ç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C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 SESİ HECE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SUNUSU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6" name="Dikdörtgen 5"/>
          <p:cNvSpPr/>
          <p:nvPr/>
        </p:nvSpPr>
        <p:spPr>
          <a:xfrm>
            <a:off x="16768" y="2601112"/>
            <a:ext cx="91440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HAZIRLAYAN: </a:t>
            </a:r>
            <a:r>
              <a:rPr lang="tr-TR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00B05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İHSAN DURAK</a:t>
            </a:r>
            <a:endParaRPr lang="tr-TR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5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  <p:sp>
        <p:nvSpPr>
          <p:cNvPr id="7" name="Dikdörtgen 6"/>
          <p:cNvSpPr/>
          <p:nvPr/>
        </p:nvSpPr>
        <p:spPr>
          <a:xfrm>
            <a:off x="33536" y="4355438"/>
            <a:ext cx="9144000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FF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100.YIL İLKOKULU</a:t>
            </a:r>
          </a:p>
          <a:p>
            <a:pPr algn="ctr"/>
            <a:r>
              <a:rPr lang="tr-T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Rockwell Extra Bold" pitchFamily="18" charset="0"/>
              </a:rPr>
              <a:t>1.SINIF ÖĞRETMENİ</a:t>
            </a:r>
            <a:endParaRPr lang="tr-TR" sz="4800" b="1" cap="none" spc="0" dirty="0" smtClean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7030A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  <a:p>
            <a:pPr algn="ctr"/>
            <a:endParaRPr lang="tr-TR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00B0F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Rockwell Extra Bold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1627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  <p:sndAc>
          <p:stSnd>
            <p:snd r:embed="rId2" name="chimes.wav"/>
          </p:stSnd>
        </p:sndAc>
      </p:transition>
    </mc:Choice>
    <mc:Fallback>
      <p:transition spd="slow">
        <p:fade/>
        <p:sndAc>
          <p:stSnd>
            <p:snd r:embed="rId2" name="chimes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 tmFilter="0,0; .5, 1; 1, 1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3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4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5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6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142</Words>
  <Application>Microsoft Office PowerPoint</Application>
  <PresentationFormat>Ekran Gösterisi (4:3)</PresentationFormat>
  <Paragraphs>38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Ofis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PC</dc:creator>
  <cp:lastModifiedBy>İhsan Durak</cp:lastModifiedBy>
  <cp:revision>17</cp:revision>
  <dcterms:created xsi:type="dcterms:W3CDTF">2013-07-01T19:15:16Z</dcterms:created>
  <dcterms:modified xsi:type="dcterms:W3CDTF">2016-01-10T12:37:13Z</dcterms:modified>
</cp:coreProperties>
</file>