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305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38" r:id="rId18"/>
    <p:sldId id="354" r:id="rId19"/>
    <p:sldId id="355" r:id="rId20"/>
    <p:sldId id="356" r:id="rId21"/>
    <p:sldId id="358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KELİME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773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2591" y="1182706"/>
            <a:ext cx="258118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2484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85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830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2591" y="1182706"/>
            <a:ext cx="258118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2484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Er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19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830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06501" y="1205595"/>
            <a:ext cx="288784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2484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14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830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06501" y="1205595"/>
            <a:ext cx="288784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2484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3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830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205595"/>
            <a:ext cx="288784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2484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su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64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830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47982" y="1205595"/>
            <a:ext cx="288784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2484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08823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01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830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205595"/>
            <a:ext cx="288784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2484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08823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77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cey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cey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93093" y="1177613"/>
            <a:ext cx="1924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Cey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1844824"/>
            <a:ext cx="1440160" cy="415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680520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012160" y="2636912"/>
            <a:ext cx="216024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92707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144" y="1171192"/>
            <a:ext cx="1924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843808" y="1844824"/>
            <a:ext cx="1152128" cy="415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4680520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492897"/>
            <a:ext cx="504056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42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92707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97839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65407" y="1190244"/>
            <a:ext cx="1924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cüm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843808" y="1844824"/>
            <a:ext cx="1152128" cy="415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5184576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492897"/>
            <a:ext cx="504056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58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193182"/>
            <a:ext cx="158417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7"/>
            <a:ext cx="4104456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92707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97839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65407" y="1190244"/>
            <a:ext cx="1924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699792" y="1844824"/>
            <a:ext cx="1296144" cy="415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5184576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24128" y="2492897"/>
            <a:ext cx="504056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62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KELİME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083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212016"/>
            <a:ext cx="223224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492898"/>
            <a:ext cx="3456384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44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11959" y="1202876"/>
            <a:ext cx="223224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98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60032" y="1202876"/>
            <a:ext cx="223224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2204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83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14089" y="1202876"/>
            <a:ext cx="223224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2204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31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14089" y="1202876"/>
            <a:ext cx="209421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2204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15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202876"/>
            <a:ext cx="209421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72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71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35233" y="1168296"/>
            <a:ext cx="209421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7"/>
            <a:ext cx="4248472" cy="18722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296144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56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140</Words>
  <Application>Microsoft Office PowerPoint</Application>
  <PresentationFormat>Ekran Gösterisi (4:3)</PresentationFormat>
  <Paragraphs>124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18</cp:revision>
  <dcterms:created xsi:type="dcterms:W3CDTF">2013-07-01T19:15:16Z</dcterms:created>
  <dcterms:modified xsi:type="dcterms:W3CDTF">2016-01-13T14:50:06Z</dcterms:modified>
</cp:coreProperties>
</file>