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9" r:id="rId2"/>
    <p:sldId id="305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38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70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45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9841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14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53068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86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57734" y="117761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99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01277" y="123378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56757" y="2492897"/>
            <a:ext cx="3347291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27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09525" y="123378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75656" y="2492897"/>
            <a:ext cx="352839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32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23378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75656" y="2492897"/>
            <a:ext cx="352839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5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76265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75656" y="2492897"/>
            <a:ext cx="352839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19024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4320480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190244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4320480" cy="19442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9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86604" y="117314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46592" y="119841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6"/>
            <a:ext cx="3960440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08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19209" y="1212016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37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50700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4320480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77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59928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56757" y="2492896"/>
            <a:ext cx="4067371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275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50700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207640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01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38057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4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38057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38057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cız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38057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15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25835" y="1168296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cik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09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7314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1080120" cy="20882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51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193769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com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13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188498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97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24128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0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8587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201622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2894" y="11711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cüz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844824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547663" y="2492896"/>
            <a:ext cx="4176465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88024" y="2384796"/>
            <a:ext cx="1633567" cy="1764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45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</a:t>
            </a:r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12906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43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60236" y="1166727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00808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10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44007" y="118403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uc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772816"/>
            <a:ext cx="2267171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85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444683" y="118403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ıc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80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572000" y="118403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öc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03648" y="1772816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44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HECELER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12776" y="599692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512776" y="3429000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644007" y="1184033"/>
            <a:ext cx="103488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313955" y="4005064"/>
            <a:ext cx="306956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üc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3" y="1772816"/>
            <a:ext cx="2304257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403648" y="2492896"/>
            <a:ext cx="3600400" cy="19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4716016" y="2492896"/>
            <a:ext cx="890871" cy="1828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16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218</Words>
  <Application>Microsoft Office PowerPoint</Application>
  <PresentationFormat>Ekran Gösterisi (4:3)</PresentationFormat>
  <Paragraphs>202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18</cp:revision>
  <dcterms:created xsi:type="dcterms:W3CDTF">2013-07-01T19:15:16Z</dcterms:created>
  <dcterms:modified xsi:type="dcterms:W3CDTF">2016-01-13T14:56:45Z</dcterms:modified>
</cp:coreProperties>
</file>