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3" r:id="rId2"/>
    <p:sldId id="305" r:id="rId3"/>
    <p:sldId id="342" r:id="rId4"/>
    <p:sldId id="341" r:id="rId5"/>
    <p:sldId id="340" r:id="rId6"/>
    <p:sldId id="339" r:id="rId7"/>
    <p:sldId id="344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7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13" name="chimes.wav"/>
          </p:stSnd>
        </p:sndAc>
      </p:transition>
    </mc:Choice>
    <mc:Fallback xmlns="">
      <p:transition spd="slow">
        <p:fade/>
        <p:sndAc>
          <p:stSnd>
            <p:snd r:embed="rId14" name="chimes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DERS:</a:t>
            </a:r>
            <a:r>
              <a:rPr lang="tr-T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TÜRKÇE</a:t>
            </a:r>
            <a:endParaRPr lang="tr-TR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-30967" y="8367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KONU: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C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SESİ CÜMLE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SUNUSU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6768" y="26011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HAZIRLAYAN: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İHSAN DURAK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3536" y="4355438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100.YIL İLKOKULU</a:t>
            </a:r>
          </a:p>
          <a:p>
            <a:pPr algn="ctr"/>
            <a:r>
              <a:rPr lang="tr-TR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1.SINIF ÖĞRETMENİ</a:t>
            </a:r>
            <a:endParaRPr lang="tr-TR" sz="48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673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196195" y="50122"/>
            <a:ext cx="888240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Er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can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çor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r>
              <a:rPr lang="tr-TR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iç</a:t>
            </a:r>
            <a:r>
              <a:rPr lang="tr-TR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ti.</a:t>
            </a:r>
            <a:endParaRPr lang="tr-TR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" y="49075"/>
            <a:ext cx="954936" cy="56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3681" y="50122"/>
            <a:ext cx="634920" cy="65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1124744"/>
            <a:ext cx="888240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Yü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zü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cü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ço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cuk 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gel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di.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99288" y="2156663"/>
            <a:ext cx="888240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Sü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rü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cü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ha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ta 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yap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tı.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132757" y="3264659"/>
            <a:ext cx="888240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Cem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re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cu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 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ge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cek.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1026" y="4320418"/>
            <a:ext cx="888240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Göz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cü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cü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ce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düş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tü.</a:t>
            </a:r>
            <a:endParaRPr lang="tr-TR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99288" y="5373216"/>
            <a:ext cx="888240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Şi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ri coş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ku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lu 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ku.</a:t>
            </a:r>
            <a:endParaRPr lang="tr-TR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93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196195" y="50122"/>
            <a:ext cx="888240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Ci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ci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Kuş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" y="49075"/>
            <a:ext cx="954936" cy="56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3681" y="50122"/>
            <a:ext cx="634920" cy="65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85356" y="908720"/>
            <a:ext cx="888240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ren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 çı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kın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ca,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122750" y="1772816"/>
            <a:ext cx="888240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Ci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ci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kuş 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nu 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gö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re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cek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.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185356" y="2636912"/>
            <a:ext cx="888240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Ce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ren 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ca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mı a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çın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ca,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185356" y="3501008"/>
            <a:ext cx="888240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İ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çe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ri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ye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gi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re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cek.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105982" y="4365104"/>
            <a:ext cx="888240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Mi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ni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cik el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riy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,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7" name="Dikdörtgen 16"/>
          <p:cNvSpPr/>
          <p:nvPr/>
        </p:nvSpPr>
        <p:spPr>
          <a:xfrm>
            <a:off x="196195" y="5552236"/>
            <a:ext cx="888240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Ceren ku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şu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bes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ye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cek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. 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149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196195" y="50122"/>
            <a:ext cx="888240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Gü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neş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" y="49075"/>
            <a:ext cx="954936" cy="56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3681" y="50122"/>
            <a:ext cx="634920" cy="65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7828" y="908720"/>
            <a:ext cx="888240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Gök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bir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rı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ı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şık,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131134" y="1772816"/>
            <a:ext cx="888240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Top gi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bi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yu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var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la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cık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.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207938" y="2636912"/>
            <a:ext cx="888240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lin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de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al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tın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mer,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158788" y="3501008"/>
            <a:ext cx="888240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Ge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ce 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gün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düz yol 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gi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der.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158788" y="4265220"/>
            <a:ext cx="888240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sı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tır, 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ya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kar 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bi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zi.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7" name="Dikdörtgen 16"/>
          <p:cNvSpPr/>
          <p:nvPr/>
        </p:nvSpPr>
        <p:spPr>
          <a:xfrm>
            <a:off x="1026" y="5119236"/>
            <a:ext cx="9142974" cy="184665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57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Gök</a:t>
            </a:r>
            <a:r>
              <a:rPr lang="tr-TR" sz="57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yü</a:t>
            </a:r>
            <a:r>
              <a:rPr lang="tr-TR" sz="57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zünd</a:t>
            </a:r>
            <a:r>
              <a:rPr lang="tr-TR" sz="57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en</a:t>
            </a:r>
            <a:r>
              <a:rPr lang="tr-TR" sz="57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bi</a:t>
            </a:r>
            <a:r>
              <a:rPr lang="tr-TR" sz="57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ze</a:t>
            </a:r>
            <a:r>
              <a:rPr lang="tr-TR" sz="57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r>
              <a:rPr lang="tr-TR" sz="57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</a:t>
            </a:r>
            <a:r>
              <a:rPr lang="tr-TR" sz="57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kar.</a:t>
            </a:r>
            <a:endParaRPr lang="tr-TR" sz="57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404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196195" y="50122"/>
            <a:ext cx="888240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İn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ci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 Bon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cuk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" y="49075"/>
            <a:ext cx="954936" cy="56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3681" y="50122"/>
            <a:ext cx="634920" cy="65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16056" y="908720"/>
            <a:ext cx="888240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la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ca  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san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dık  a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çıl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dı,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196195" y="1700808"/>
            <a:ext cx="888240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İn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ci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, bon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cuk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çıl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dı.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132757" y="2564904"/>
            <a:ext cx="888240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Se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kiz, 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dok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uz 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bon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cuk,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26178" y="3356992"/>
            <a:ext cx="888240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Top</a:t>
            </a:r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la</a:t>
            </a:r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dık  </a:t>
            </a:r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ço</a:t>
            </a:r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luk  </a:t>
            </a:r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ço</a:t>
            </a:r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cuk.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196195" y="4172887"/>
            <a:ext cx="888240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İn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ci, 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bon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cuk  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bu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lun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ca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,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7" name="Dikdörtgen 16"/>
          <p:cNvSpPr/>
          <p:nvPr/>
        </p:nvSpPr>
        <p:spPr>
          <a:xfrm>
            <a:off x="254089" y="5073069"/>
            <a:ext cx="888240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Coş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tuk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gün bo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yun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ca.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180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196195" y="50122"/>
            <a:ext cx="888240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rı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Civ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civ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" y="49075"/>
            <a:ext cx="954936" cy="56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3681" y="50122"/>
            <a:ext cx="634920" cy="65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43979" y="836712"/>
            <a:ext cx="888240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Cik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r>
              <a:rPr lang="tr-TR" sz="66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cik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r>
              <a:rPr lang="tr-TR" sz="66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cik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99288" y="1700808"/>
            <a:ext cx="888240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rı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civ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civ mi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ni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cik.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177494" y="2564904"/>
            <a:ext cx="888240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Yem 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rı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yor 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zı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cık.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110510" y="3429000"/>
            <a:ext cx="888240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İş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bul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du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bir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bö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cek.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110510" y="4301690"/>
            <a:ext cx="888240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Şim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di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nu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yi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cek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7" name="Dikdörtgen 16"/>
          <p:cNvSpPr/>
          <p:nvPr/>
        </p:nvSpPr>
        <p:spPr>
          <a:xfrm>
            <a:off x="261594" y="5301208"/>
            <a:ext cx="888240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rı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civ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civ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mi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ni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cik.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49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DERS:</a:t>
            </a:r>
            <a:r>
              <a:rPr lang="tr-T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TÜRKÇE</a:t>
            </a:r>
            <a:endParaRPr lang="tr-TR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-30967" y="8367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KONU: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C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SESİ CÜMLE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SUNUSU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6768" y="26011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HAZIRLAYAN: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İHSAN DURAK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3536" y="4355438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100.YIL İLKOKULU</a:t>
            </a:r>
          </a:p>
          <a:p>
            <a:pPr algn="ctr"/>
            <a:r>
              <a:rPr lang="tr-TR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1.SINIF ÖĞRETMENİ</a:t>
            </a:r>
            <a:endParaRPr lang="tr-TR" sz="48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336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159</Words>
  <Application>Microsoft Office PowerPoint</Application>
  <PresentationFormat>Ekran Gösterisi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İhsan Durak</cp:lastModifiedBy>
  <cp:revision>18</cp:revision>
  <dcterms:created xsi:type="dcterms:W3CDTF">2013-07-01T19:15:16Z</dcterms:created>
  <dcterms:modified xsi:type="dcterms:W3CDTF">2016-01-13T14:55:53Z</dcterms:modified>
</cp:coreProperties>
</file>