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05" r:id="rId3"/>
    <p:sldId id="342" r:id="rId4"/>
    <p:sldId id="341" r:id="rId5"/>
    <p:sldId id="340" r:id="rId6"/>
    <p:sldId id="339" r:id="rId7"/>
    <p:sldId id="34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CÜMLE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673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iç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156663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yap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2757" y="3264659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26" y="4320418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cü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düş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tü.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 coş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Kuş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85356" y="90872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 çı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ca,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22750" y="1772816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kuş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85356" y="263691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mı 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ca,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85356" y="3501008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05982" y="4365104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 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riy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196195" y="5552236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Ceren ku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şu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bes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neş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7828" y="90872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bir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şık,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31134" y="1772816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Top gi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yu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var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cık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07938" y="263691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mer,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58788" y="3501008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düz yol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58788" y="426522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sı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tır,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1026" y="5119236"/>
            <a:ext cx="9142974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Gök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zünd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en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bi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57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kar.</a:t>
            </a:r>
            <a:endParaRPr lang="tr-TR" sz="57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0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 Bon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16056" y="908720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 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dık  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dı,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96195" y="1700808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bon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2757" y="2564904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kiz,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dok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uz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cuk,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26178" y="3356992"/>
            <a:ext cx="88824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Top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dık  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luk  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cuk.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96195" y="4172887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ci,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 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254089" y="5073069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Coş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tuk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gün bo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yun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Civ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civ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43979" y="83671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1700808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civ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civ 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77494" y="2564904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Yem 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yor 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cık.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10510" y="342900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İş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bul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bir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10510" y="430169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261594" y="5301208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civ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civ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9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CÜMLE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33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159</Words>
  <Application>Microsoft Office PowerPoint</Application>
  <PresentationFormat>Ekran Gösterisi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18</cp:revision>
  <dcterms:created xsi:type="dcterms:W3CDTF">2013-07-01T19:15:16Z</dcterms:created>
  <dcterms:modified xsi:type="dcterms:W3CDTF">2016-01-13T14:55:53Z</dcterms:modified>
</cp:coreProperties>
</file>