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338" r:id="rId4"/>
    <p:sldId id="339" r:id="rId5"/>
    <p:sldId id="345" r:id="rId6"/>
    <p:sldId id="340" r:id="rId7"/>
    <p:sldId id="341" r:id="rId8"/>
    <p:sldId id="343" r:id="rId9"/>
    <p:sldId id="344" r:id="rId10"/>
    <p:sldId id="346" r:id="rId11"/>
    <p:sldId id="35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7" r:id="rId20"/>
    <p:sldId id="358" r:id="rId21"/>
    <p:sldId id="359" r:id="rId22"/>
    <p:sldId id="360" r:id="rId23"/>
    <p:sldId id="361" r:id="rId24"/>
    <p:sldId id="354" r:id="rId25"/>
    <p:sldId id="355" r:id="rId26"/>
    <p:sldId id="362" r:id="rId27"/>
    <p:sldId id="363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B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KELİME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</a:t>
            </a:r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4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2" y="1567945"/>
            <a:ext cx="216659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656757" y="1844824"/>
            <a:ext cx="2591207" cy="489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088839" y="2708920"/>
            <a:ext cx="3995329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43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92080" y="1571708"/>
            <a:ext cx="224495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547664" y="1844824"/>
            <a:ext cx="2736304" cy="489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267744" y="2708920"/>
            <a:ext cx="3816424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32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rol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9" y="1549534"/>
            <a:ext cx="20882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rol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rol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22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9" y="1540406"/>
            <a:ext cx="216024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267744" y="2708920"/>
            <a:ext cx="3816424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92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lon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08104" y="1549534"/>
            <a:ext cx="224495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lon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lon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772816"/>
            <a:ext cx="252028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35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19734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00808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09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ban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yo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ban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940152" y="1564182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yo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yo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844824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708920"/>
            <a:ext cx="3888432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68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bas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bas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940152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bas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844824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708920"/>
            <a:ext cx="3888432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45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bay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24129" y="1549534"/>
            <a:ext cx="256449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bay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bay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23728" y="1772816"/>
            <a:ext cx="2448272" cy="5615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83768" y="2708920"/>
            <a:ext cx="3600400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82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24129" y="1549534"/>
            <a:ext cx="21602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bek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23728" y="1772816"/>
            <a:ext cx="2448272" cy="5615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83768" y="2708920"/>
            <a:ext cx="3600400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29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ab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ab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65880" y="1553297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ab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520280" cy="529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088839" y="2708920"/>
            <a:ext cx="3995329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52120" y="2708920"/>
            <a:ext cx="1224136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bı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bı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24129" y="1549534"/>
            <a:ext cx="21602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bı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çak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23728" y="1772816"/>
            <a:ext cx="2448272" cy="5615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83768" y="2708920"/>
            <a:ext cx="3600400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25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051376" y="1549534"/>
            <a:ext cx="21602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716017" y="4934669"/>
            <a:ext cx="424847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23728" y="1772816"/>
            <a:ext cx="2448272" cy="5615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708920"/>
            <a:ext cx="3960440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56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böl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böl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98099" y="1531525"/>
            <a:ext cx="205827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716017" y="4934669"/>
            <a:ext cx="424847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böl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23728" y="1772816"/>
            <a:ext cx="223224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23728" y="2708920"/>
            <a:ext cx="3960440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74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96136" y="1531525"/>
            <a:ext cx="241818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716017" y="4934669"/>
            <a:ext cx="424847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23728" y="1772816"/>
            <a:ext cx="2448272" cy="5615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>
            <a:stCxn id="12" idx="3"/>
          </p:cNvCxnSpPr>
          <p:nvPr/>
        </p:nvCxnSpPr>
        <p:spPr>
          <a:xfrm flipV="1">
            <a:off x="2627784" y="2708920"/>
            <a:ext cx="3456384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080120" cy="24482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03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68144" y="1553297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rak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788025" y="4934669"/>
            <a:ext cx="417646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rak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5736" y="1844824"/>
            <a:ext cx="2160240" cy="489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708920"/>
            <a:ext cx="3456384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38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bü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tün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bü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868144" y="1549534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tün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bü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tün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11760" y="1844824"/>
            <a:ext cx="2016224" cy="489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708920"/>
            <a:ext cx="3888432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08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603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ray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6642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52120" y="1549534"/>
            <a:ext cx="273302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ray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ray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23728" y="1772816"/>
            <a:ext cx="2448272" cy="5615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83768" y="2708920"/>
            <a:ext cx="3600400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5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B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KELİME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</a:t>
            </a:r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05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eb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eb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99518" y="1549936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Eb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ru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376264" cy="489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195736" y="2708920"/>
            <a:ext cx="3888432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52120" y="2708920"/>
            <a:ext cx="1224136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64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ib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ib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35353" y="1549936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ib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592288" cy="489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708920"/>
            <a:ext cx="4248472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24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tı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92080" y="1549936"/>
            <a:ext cx="17281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tı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tı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376264" cy="489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708920"/>
            <a:ext cx="4248472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11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3242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9" y="1564182"/>
            <a:ext cx="183620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412268" cy="489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708920"/>
            <a:ext cx="3672408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05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3242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283968" y="1549534"/>
            <a:ext cx="17048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564182"/>
            <a:ext cx="238897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5436096" y="4934669"/>
            <a:ext cx="352839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592288" cy="489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267744" y="2708920"/>
            <a:ext cx="3816424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61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303548" y="3501008"/>
            <a:ext cx="23242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9" y="1564182"/>
            <a:ext cx="159635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835696" y="1844824"/>
            <a:ext cx="2592288" cy="489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088839" y="2708920"/>
            <a:ext cx="3995329" cy="157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91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Yazalım-okuyalım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900" y="76470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23"/>
            <a:ext cx="141548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7" y="67060"/>
            <a:ext cx="10856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501008"/>
            <a:ext cx="249502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923928" y="1549534"/>
            <a:ext cx="206493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3" y="1567945"/>
            <a:ext cx="230425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956397" y="4934669"/>
            <a:ext cx="40080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415480" y="1700808"/>
            <a:ext cx="315652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088839" y="2708920"/>
            <a:ext cx="3995329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508104" y="2708920"/>
            <a:ext cx="1368152" cy="25202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03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176</Words>
  <Application>Microsoft Office PowerPoint</Application>
  <PresentationFormat>Ekran Gösterisi (4:3)</PresentationFormat>
  <Paragraphs>160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19</cp:revision>
  <dcterms:created xsi:type="dcterms:W3CDTF">2013-07-01T19:15:16Z</dcterms:created>
  <dcterms:modified xsi:type="dcterms:W3CDTF">2016-01-03T14:31:10Z</dcterms:modified>
</cp:coreProperties>
</file>