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196752"/>
            <a:ext cx="14401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</a:t>
            </a:r>
            <a:endParaRPr lang="tr-TR" sz="20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11760" y="2564904"/>
            <a:ext cx="18002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923928" y="1349152"/>
            <a:ext cx="14401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</a:t>
            </a:r>
            <a:endParaRPr lang="tr-TR" sz="20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33843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bit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47458" y="186084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bit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33843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bal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47458" y="186084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lı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bal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lı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644008" y="421229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www.pastatariflerin.com/wp-content/uploads/balli-pa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078"/>
            <a:ext cx="3096344" cy="2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33843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bo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971191" y="186084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bo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860032" y="4581128"/>
            <a:ext cx="14401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http://www.xkraloyun.com/resimler/oyun/pikacu-boya-1332420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38357"/>
            <a:ext cx="2736304" cy="26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33843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tor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820751" y="206084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42649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tor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292080" y="4581128"/>
            <a:ext cx="100811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http://memurunyeri.com/images/haberresimleri2/torba_yas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5361"/>
            <a:ext cx="2736304" cy="25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3600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bak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635896" y="2086067"/>
            <a:ext cx="1129071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42649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bak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220072" y="4293096"/>
            <a:ext cx="936104" cy="1284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http://tohumkatalogu.com/image/data/%C3%BCr%C3%BCnler/bakla-lara-sak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81" y="2879628"/>
            <a:ext cx="2987824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3600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bar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08582" y="2348880"/>
            <a:ext cx="1129071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58681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bar</a:t>
            </a:r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411722" y="4293096"/>
            <a:ext cx="93610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http://medya.buldumbuldum.com/crinkle_cut_style_coaster_cips_bardak_altliklari~10085_350_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38" y="2996952"/>
            <a:ext cx="2721058" cy="29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bay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730961" y="2368217"/>
            <a:ext cx="913047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rak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61662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bay</a:t>
            </a:r>
            <a:r>
              <a:rPr lang="tr-TR" sz="11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rak</a:t>
            </a:r>
            <a:endParaRPr lang="tr-TR" sz="11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184068" y="4077072"/>
            <a:ext cx="108012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http://www.harbiforum.net/gorsel/resim/bayrak-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76" y="2642007"/>
            <a:ext cx="2761220" cy="33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bam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730961" y="2368217"/>
            <a:ext cx="913047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5446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bam</a:t>
            </a:r>
            <a:r>
              <a:rPr lang="tr-TR" sz="11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1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076056" y="422108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4" name="Picture 2" descr="http://cinarhaberajansi.com/wp-content/uploads/2015/08/bamyaa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bur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730961" y="2368217"/>
            <a:ext cx="913047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5446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Bur</a:t>
            </a:r>
            <a:r>
              <a:rPr lang="tr-TR" sz="11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sa</a:t>
            </a:r>
            <a:endParaRPr lang="tr-TR" sz="11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220072" y="388950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bes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730961" y="2368217"/>
            <a:ext cx="913047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54461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Bes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076056" y="419728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5" y="478971"/>
            <a:ext cx="201622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11760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95535" y="2996952"/>
            <a:ext cx="41044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211960" y="436510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i.radikal.com.tr/644x385/2010/07/21/fft5_mf49318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ben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730961" y="2368217"/>
            <a:ext cx="913047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su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496855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Ben</a:t>
            </a:r>
            <a:r>
              <a:rPr lang="tr-TR" sz="11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su</a:t>
            </a:r>
            <a:endParaRPr lang="tr-TR" sz="11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469769" y="400506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698032" y="2060848"/>
            <a:ext cx="130601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154556" y="737700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91195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534338" y="4197280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698032" y="2060848"/>
            <a:ext cx="130601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970512" y="778714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kay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063483" y="182377"/>
            <a:ext cx="504056" cy="5407902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91195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r>
              <a:rPr lang="tr-TR" sz="11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kay</a:t>
            </a:r>
            <a:endParaRPr lang="tr-TR" sz="11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534338" y="4197280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698032" y="2132856"/>
            <a:ext cx="11620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442588" y="746057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9119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179505" y="4293096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http://i40.tinypic.com/2hsagzo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78" y="3146714"/>
            <a:ext cx="2595602" cy="26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bu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419872" y="2276872"/>
            <a:ext cx="11620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442588" y="746057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rak</a:t>
            </a:r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9119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Bu</a:t>
            </a:r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rak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534338" y="4197280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419872" y="2276872"/>
            <a:ext cx="11620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442588" y="746057"/>
            <a:ext cx="37298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ran</a:t>
            </a:r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9119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ran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534338" y="4197280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bo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419872" y="2276872"/>
            <a:ext cx="11620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442588" y="746057"/>
            <a:ext cx="300973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1845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Bo</a:t>
            </a:r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 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827679" y="3966448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737700"/>
            <a:ext cx="41545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419872" y="2276872"/>
            <a:ext cx="116200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442588" y="746057"/>
            <a:ext cx="300973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nu  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99792" y="546068"/>
            <a:ext cx="504056" cy="468052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1845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nu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827679" y="3966448"/>
            <a:ext cx="92880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5" y="478971"/>
            <a:ext cx="201622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411760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95535" y="2996952"/>
            <a:ext cx="410445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139952" y="450912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kemah.information-center.name/kemah_erzincan_turkey_turkiye_kemah_sultan_melik_sultanmelik/Kemah_Resimleri_pictures/Oba_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56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274098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771800" y="184482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932040" y="450912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cizgiligunluk.com/wp-content/uploads/2010/06/emrear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7363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274098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ab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771800" y="184482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ab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800532" y="4511554"/>
            <a:ext cx="99560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2" descr="kardeş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86328"/>
            <a:ext cx="3096344" cy="35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274098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771800" y="184482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274098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771800" y="184482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bek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bek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885926" y="4293096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www.yesilcimen.com/i/hareketli-bebek-resimleri/hareketli-bebek-resimleri-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3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274098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771800" y="184482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47416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tı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tı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B-SESİ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478971"/>
            <a:ext cx="33843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bit</a:t>
            </a:r>
            <a:endParaRPr lang="tr-TR" sz="15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47458" y="186084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1683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endParaRPr lang="tr-TR" sz="1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50405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bit</a:t>
            </a:r>
            <a:r>
              <a:rPr lang="tr-TR" sz="1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endParaRPr lang="tr-TR" sz="1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499991" y="4293096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://www.akvaryumda.com/wp-content/uploads/2013/08/DSCI0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2" y="3138357"/>
            <a:ext cx="3240361" cy="2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134</Words>
  <Application>Microsoft Office PowerPoint</Application>
  <PresentationFormat>Ekran Gösterisi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10</cp:revision>
  <dcterms:created xsi:type="dcterms:W3CDTF">2015-10-06T12:00:39Z</dcterms:created>
  <dcterms:modified xsi:type="dcterms:W3CDTF">2016-01-03T14:29:13Z</dcterms:modified>
</cp:coreProperties>
</file>