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  <p:sldId id="260" r:id="rId5"/>
    <p:sldId id="259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13" name="chimes.wav"/>
          </p:stSnd>
        </p:sndAc>
      </p:transition>
    </mc:Choice>
    <mc:Fallback xmlns="">
      <p:transition spd="slow">
        <p:fade/>
        <p:sndAc>
          <p:stSnd>
            <p:snd r:embed="rId14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gi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pic>
        <p:nvPicPr>
          <p:cNvPr id="1026" name="Picture 2" descr="D:\CUMA ARAYICI TÜM DOSYALAR\YENİ SINIFIM 1-4.SINIF TÜM DERSLER DOSYASI\2014-2015 EĞ.ÖĞRT.YENİ 1.SINIF DOSYASI\1.SINIF TÜM DERSLER DOSYASI\2015-2016 1.SINIFLAR DOSYASI\TÜM SESLER ÖZEL SUNULARI\29 HARFİN YAZIMININ GİFLERİ\B sürekli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02"/>
            <a:ext cx="9144000" cy="686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7780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48916" y="524143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2132856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707904" y="528608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443082" y="1823670"/>
            <a:ext cx="504056" cy="3158988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655193"/>
            <a:ext cx="396044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ub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81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48916" y="524143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2132856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707904" y="528608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443082" y="1823670"/>
            <a:ext cx="504056" cy="3158988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655193"/>
            <a:ext cx="396044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üb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021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48916" y="524143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2132856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707904" y="528608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443082" y="1823670"/>
            <a:ext cx="504056" cy="3158988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655193"/>
            <a:ext cx="396044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öb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292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48916" y="524143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2132856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707904" y="528608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443082" y="1823670"/>
            <a:ext cx="504056" cy="3158988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655193"/>
            <a:ext cx="396044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be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020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48916" y="524143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2132856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707904" y="528608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443082" y="1823670"/>
            <a:ext cx="504056" cy="3158988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655193"/>
            <a:ext cx="396044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23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48916" y="524143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2132856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707904" y="528608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443082" y="1823670"/>
            <a:ext cx="504056" cy="3158988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655193"/>
            <a:ext cx="396044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bı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97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48916" y="524143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2132856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707904" y="528608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443082" y="1823670"/>
            <a:ext cx="504056" cy="3158988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655193"/>
            <a:ext cx="396044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bi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421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48916" y="524143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2132856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707904" y="528608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443082" y="1823670"/>
            <a:ext cx="504056" cy="3158988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655193"/>
            <a:ext cx="396044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bu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57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48916" y="524143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2132856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707904" y="528608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443082" y="1823670"/>
            <a:ext cx="504056" cy="3158988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655193"/>
            <a:ext cx="396044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bü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564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48916" y="524143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2132856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707904" y="528608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443082" y="1823670"/>
            <a:ext cx="504056" cy="3158988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655193"/>
            <a:ext cx="396044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bo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886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pic>
        <p:nvPicPr>
          <p:cNvPr id="1026" name="Picture 2" descr="D:\CUMA ARAYICI TÜM DOSYALAR\YENİ SINIFIM 1-4.SINIF TÜM DERSLER DOSYASI\2014-2015 EĞ.ÖĞRT.YENİ 1.SINIF DOSYASI\1.SINIF TÜM DERSLER DOSYASI\2015-2016 1.SINIFLAR DOSYASI\TÜM SESLER ÖZEL SUNULARI\29 HARFİN YAZIMININ GİFLERİ\B sürekli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02"/>
            <a:ext cx="9144000" cy="686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239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48916" y="524143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2132856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707904" y="528608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443082" y="1823670"/>
            <a:ext cx="504056" cy="3158988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655193"/>
            <a:ext cx="396044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bö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76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48916" y="524143"/>
            <a:ext cx="258292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bi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131840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427984" y="528608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443082" y="1823670"/>
            <a:ext cx="504056" cy="3158988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655193"/>
            <a:ext cx="396044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bil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148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524143"/>
            <a:ext cx="345638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bu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382245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932040" y="530237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097594" y="795335"/>
            <a:ext cx="504056" cy="4536504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655193"/>
            <a:ext cx="396044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bul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27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524143"/>
            <a:ext cx="345638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382245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932040" y="530237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097594" y="795335"/>
            <a:ext cx="504056" cy="4536504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655193"/>
            <a:ext cx="396044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bal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650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524143"/>
            <a:ext cx="345638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382245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932040" y="530237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097594" y="795335"/>
            <a:ext cx="504056" cy="4536504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89382" y="3655193"/>
            <a:ext cx="432048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bar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17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524143"/>
            <a:ext cx="345638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be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382245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932040" y="530237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097594" y="795335"/>
            <a:ext cx="504056" cy="4536504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89382" y="3655193"/>
            <a:ext cx="432048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ber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1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524143"/>
            <a:ext cx="345638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bi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382245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932040" y="530237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097594" y="795335"/>
            <a:ext cx="504056" cy="4536504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89382" y="3655193"/>
            <a:ext cx="432048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bir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81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524143"/>
            <a:ext cx="345638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bo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382245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932040" y="530237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097594" y="795335"/>
            <a:ext cx="504056" cy="4536504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89382" y="3655193"/>
            <a:ext cx="432048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bor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89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524143"/>
            <a:ext cx="345638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bü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382245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932040" y="530237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097594" y="795335"/>
            <a:ext cx="504056" cy="4536504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89382" y="3655193"/>
            <a:ext cx="432048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bür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343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524143"/>
            <a:ext cx="345638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bö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382245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932040" y="530237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097594" y="795335"/>
            <a:ext cx="504056" cy="4536504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89382" y="3655193"/>
            <a:ext cx="432048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bör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217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pic>
        <p:nvPicPr>
          <p:cNvPr id="1026" name="Picture 2" descr="D:\CUMA ARAYICI TÜM DOSYALAR\YENİ SINIFIM 1-4.SINIF TÜM DERSLER DOSYASI\2014-2015 EĞ.ÖĞRT.YENİ 1.SINIF DOSYASI\1.SINIF TÜM DERSLER DOSYASI\2015-2016 1.SINIFLAR DOSYASI\TÜM SESLER ÖZEL SUNULARI\29 HARFİN YAZIMININ GİFLERİ\B sürekli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02"/>
            <a:ext cx="9144000" cy="686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757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524143"/>
            <a:ext cx="345638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bu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382245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932040" y="530237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097594" y="795335"/>
            <a:ext cx="504056" cy="4536504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89382" y="3655193"/>
            <a:ext cx="432048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bur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354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524143"/>
            <a:ext cx="345638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bu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382245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932040" y="530237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097594" y="795335"/>
            <a:ext cx="504056" cy="4536504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611560" y="3655193"/>
            <a:ext cx="4898302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bun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595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524143"/>
            <a:ext cx="345638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bü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382245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932040" y="530237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097594" y="795335"/>
            <a:ext cx="504056" cy="4536504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611560" y="3655193"/>
            <a:ext cx="4898302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bün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587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524143"/>
            <a:ext cx="345638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bö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382245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932040" y="530237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097594" y="795335"/>
            <a:ext cx="504056" cy="4536504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611560" y="3655193"/>
            <a:ext cx="4898302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bön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200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524143"/>
            <a:ext cx="345638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be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382245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932040" y="530237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097594" y="795335"/>
            <a:ext cx="504056" cy="4536504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611560" y="3655193"/>
            <a:ext cx="4898302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ben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61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524143"/>
            <a:ext cx="345638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382245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932040" y="530237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097594" y="795335"/>
            <a:ext cx="504056" cy="4536504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611560" y="3655193"/>
            <a:ext cx="4898302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ban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91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524143"/>
            <a:ext cx="345638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382245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932040" y="530237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097594" y="795335"/>
            <a:ext cx="504056" cy="4536504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611560" y="3655193"/>
            <a:ext cx="4898302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bam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100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524143"/>
            <a:ext cx="345638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be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382245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932040" y="530237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097594" y="795335"/>
            <a:ext cx="504056" cy="4536504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611560" y="3655193"/>
            <a:ext cx="4898302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bem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900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524143"/>
            <a:ext cx="345638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bi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382245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932040" y="530237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097594" y="795335"/>
            <a:ext cx="504056" cy="4536504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611560" y="3655193"/>
            <a:ext cx="4898302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bim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056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524143"/>
            <a:ext cx="345638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bı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382245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932040" y="530237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097594" y="795335"/>
            <a:ext cx="504056" cy="4536504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611560" y="3655193"/>
            <a:ext cx="4898302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bım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996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755576" y="1196752"/>
            <a:ext cx="1440160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200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</a:t>
            </a:r>
            <a:endParaRPr lang="tr-TR" sz="200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27784" y="2708920"/>
            <a:ext cx="1296144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923928" y="1349152"/>
            <a:ext cx="1440160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200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</a:t>
            </a:r>
            <a:endParaRPr lang="tr-TR" sz="200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416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524143"/>
            <a:ext cx="345638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bu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382245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932040" y="530237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097594" y="795335"/>
            <a:ext cx="504056" cy="4536504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611560" y="3655193"/>
            <a:ext cx="4898302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bum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82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524143"/>
            <a:ext cx="345638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bu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382245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932040" y="530237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097594" y="795335"/>
            <a:ext cx="504056" cy="4536504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611560" y="3655193"/>
            <a:ext cx="4898302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bum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68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524143"/>
            <a:ext cx="345638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bi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382245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932040" y="530237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097594" y="795335"/>
            <a:ext cx="504056" cy="4536504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611560" y="3655193"/>
            <a:ext cx="4898302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bin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328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524143"/>
            <a:ext cx="345638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bi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382245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932040" y="530237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t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097594" y="795335"/>
            <a:ext cx="504056" cy="4536504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611560" y="3655193"/>
            <a:ext cx="4898302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bit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467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524143"/>
            <a:ext cx="345638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bi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382245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932040" y="530237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097594" y="795335"/>
            <a:ext cx="504056" cy="4536504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611560" y="3655193"/>
            <a:ext cx="4898302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bil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29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524143"/>
            <a:ext cx="3456384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bi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382245" y="2099455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932040" y="530237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097594" y="795335"/>
            <a:ext cx="504056" cy="4536504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611560" y="3655193"/>
            <a:ext cx="4898302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bik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71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48916" y="524143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2132856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707904" y="528608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443082" y="1823670"/>
            <a:ext cx="504056" cy="3158988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655193"/>
            <a:ext cx="396044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eb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14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48916" y="524143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2132856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707904" y="528608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443082" y="1823670"/>
            <a:ext cx="504056" cy="3158988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655193"/>
            <a:ext cx="396044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ab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011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48916" y="524143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2132856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707904" y="528608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443082" y="1823670"/>
            <a:ext cx="504056" cy="3158988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655193"/>
            <a:ext cx="396044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ib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33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48916" y="524143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2132856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707904" y="528608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443082" y="1823670"/>
            <a:ext cx="504056" cy="3158988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655193"/>
            <a:ext cx="396044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ıb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020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B-SESİ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48916" y="524143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7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2132856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707904" y="528608"/>
            <a:ext cx="144016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b</a:t>
            </a:r>
            <a:endParaRPr lang="tr-TR" sz="175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443082" y="1823670"/>
            <a:ext cx="504056" cy="3158988"/>
          </a:xfrm>
          <a:prstGeom prst="rightBrac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655193"/>
            <a:ext cx="396044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7500" b="1" cap="none" spc="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ob</a:t>
            </a:r>
            <a:endParaRPr lang="tr-TR" sz="175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206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209</Words>
  <Application>Microsoft Office PowerPoint</Application>
  <PresentationFormat>Ekran Gösterisi (4:3)</PresentationFormat>
  <Paragraphs>167</Paragraphs>
  <Slides>45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45</vt:i4>
      </vt:variant>
    </vt:vector>
  </HeadingPairs>
  <TitlesOfParts>
    <vt:vector size="46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8</cp:revision>
  <dcterms:created xsi:type="dcterms:W3CDTF">2015-10-06T12:00:39Z</dcterms:created>
  <dcterms:modified xsi:type="dcterms:W3CDTF">2016-01-03T14:27:57Z</dcterms:modified>
</cp:coreProperties>
</file>