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1" r:id="rId4"/>
    <p:sldId id="260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D:\CUMA ARAYICI TÜM DOSYALAR\YENİ SINIFIM 1-4.SINIF TÜM DERSLER DOSYASI\2014-2015 EĞ.ÖĞRT.YENİ 1.SINIF DOSYASI\1.SINIF TÜM DERSLER DOSYASI\2015-2016 1.SINIFLAR DOSYASI\TÜM SESLER ÖZEL SUNULARI\29 HARFİN YAZIMININ GİFLERİ\B sürekli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02"/>
            <a:ext cx="9144000" cy="686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78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ub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8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üb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2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öb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29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02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23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97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4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57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bü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56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8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D:\CUMA ARAYICI TÜM DOSYALAR\YENİ SINIFIM 1-4.SINIF TÜM DERSLER DOSYASI\2014-2015 EĞ.ÖĞRT.YENİ 1.SINIF DOSYASI\1.SINIF TÜM DERSLER DOSYASI\2015-2016 1.SINIFLAR DOSYASI\TÜM SESLER ÖZEL SUNULARI\29 HARFİN YAZIMININ GİFLERİ\B sürekli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02"/>
            <a:ext cx="9144000" cy="686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3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bö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6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258292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131840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42798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bil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14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bul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bal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65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89382" y="3655193"/>
            <a:ext cx="432048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bar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73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89382" y="3655193"/>
            <a:ext cx="432048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ber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89382" y="3655193"/>
            <a:ext cx="432048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bir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81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89382" y="3655193"/>
            <a:ext cx="432048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bor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89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bü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89382" y="3655193"/>
            <a:ext cx="432048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bür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4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bö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89382" y="3655193"/>
            <a:ext cx="432048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bör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21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pic>
        <p:nvPicPr>
          <p:cNvPr id="1026" name="Picture 2" descr="D:\CUMA ARAYICI TÜM DOSYALAR\YENİ SINIFIM 1-4.SINIF TÜM DERSLER DOSYASI\2014-2015 EĞ.ÖĞRT.YENİ 1.SINIF DOSYASI\1.SINIF TÜM DERSLER DOSYASI\2015-2016 1.SINIFLAR DOSYASI\TÜM SESLER ÖZEL SUNULARI\29 HARFİN YAZIMININ GİFLERİ\B sürekli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02"/>
            <a:ext cx="9144000" cy="686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75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1189382" y="3655193"/>
            <a:ext cx="432048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bur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5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bun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9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bü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bün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58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bö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bön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200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ben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61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ban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1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ba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bam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10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bem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90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bim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5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bı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bım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99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755576" y="1196752"/>
            <a:ext cx="144016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00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200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627784" y="2708920"/>
            <a:ext cx="129614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923928" y="1349152"/>
            <a:ext cx="144016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200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200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41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m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bum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2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bum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68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n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bin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2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t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bit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46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bil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29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9512" y="524143"/>
            <a:ext cx="3456384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3382245" y="2099455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4932040" y="530237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k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3097594" y="795335"/>
            <a:ext cx="504056" cy="4536504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611560" y="3655193"/>
            <a:ext cx="4898302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bik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1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eb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14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ab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01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ib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3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ıb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0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547664" y="17306"/>
            <a:ext cx="51125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Rockwell Extra Bold" panose="02060903040505020403" pitchFamily="18" charset="0"/>
              </a:rPr>
              <a:t>B-SESİ HECE</a:t>
            </a:r>
            <a:endParaRPr lang="tr-T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48916" y="524143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75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8" name="Düz Ok Bağlayıcısı 7"/>
          <p:cNvCxnSpPr/>
          <p:nvPr/>
        </p:nvCxnSpPr>
        <p:spPr>
          <a:xfrm>
            <a:off x="2195736" y="2132856"/>
            <a:ext cx="1296144" cy="0"/>
          </a:xfrm>
          <a:prstGeom prst="straightConnector1">
            <a:avLst/>
          </a:prstGeom>
          <a:ln w="76200"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Dikdörtgen 9"/>
          <p:cNvSpPr/>
          <p:nvPr/>
        </p:nvSpPr>
        <p:spPr>
          <a:xfrm>
            <a:off x="3707904" y="528608"/>
            <a:ext cx="144016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b</a:t>
            </a:r>
            <a:endParaRPr lang="tr-TR" sz="175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2" name="Sağ Ayraç 1"/>
          <p:cNvSpPr/>
          <p:nvPr/>
        </p:nvSpPr>
        <p:spPr>
          <a:xfrm rot="5400000">
            <a:off x="2443082" y="1823670"/>
            <a:ext cx="504056" cy="3158988"/>
          </a:xfrm>
          <a:prstGeom prst="rightBrace">
            <a:avLst/>
          </a:prstGeom>
          <a:ln w="762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755576" y="3655193"/>
            <a:ext cx="3960440" cy="27853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17500" b="1" cap="none" spc="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nd writing Mutlu" panose="00002100000000000000" pitchFamily="2" charset="0"/>
              </a:rPr>
              <a:t>ob</a:t>
            </a:r>
            <a:endParaRPr lang="tr-TR" sz="175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20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209</Words>
  <Application>Microsoft Office PowerPoint</Application>
  <PresentationFormat>Ekran Gösterisi (4:3)</PresentationFormat>
  <Paragraphs>167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8</cp:revision>
  <dcterms:created xsi:type="dcterms:W3CDTF">2015-10-06T12:00:39Z</dcterms:created>
  <dcterms:modified xsi:type="dcterms:W3CDTF">2016-01-03T14:27:57Z</dcterms:modified>
</cp:coreProperties>
</file>