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72" r:id="rId15"/>
    <p:sldId id="273" r:id="rId16"/>
    <p:sldId id="274" r:id="rId17"/>
    <p:sldId id="275" r:id="rId18"/>
    <p:sldId id="269" r:id="rId19"/>
    <p:sldId id="270" r:id="rId20"/>
    <p:sldId id="271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089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8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14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48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314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1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81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179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6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1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07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AF9B2-5085-45A5-8B27-A2BFAFDB2515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04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om.tr/imgres?imgurl&amp;imgrefurl=http://www.oyunim.com/buyukannemutfakta/&amp;h=0&amp;w=0&amp;sz=1&amp;tbnid=ZT3Qi4w053Lf8M&amp;tbnh=208&amp;tbnw=243&amp;zoom=1&amp;docid=OEDlkSwUl91nGM&amp;ei=_yDYUsajE8O60QXo3oDoCQ&amp;ved=0CAgQsCUoAg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.tr/imgres?start=89&amp;biw=1600&amp;bih=719&amp;tbm=isch&amp;tbnid=nP-J3653M0WJEM:&amp;imgrefurl=http://etkinlikdunyasi.blogspot.com/2009_04_01_archive.html&amp;docid=kqrRcizAr6rBsM&amp;imgurl=http://3.bp.blogspot.com/_J8oY93z8aZ0/SfVijOJ3YpI/AAAAAAAAAbM/6Oc-vWMkHT4/s200/ba9db4702a.gif&amp;w=149&amp;h=200&amp;ei=pknEUtyMFdLb7AailYG4Cw&amp;zoom=1&amp;iact=rc&amp;page=3&amp;tbnh=128&amp;tbnw=86&amp;ndsp=47&amp;ved=1t:429,r:14,s:100,i:46&amp;tx=47&amp;ty=48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m.tr/imgres?sa=X&amp;biw=1600&amp;bih=719&amp;tbm=isch&amp;tbnid=Z0j6wtnzr5bq7M:&amp;imgrefurl=http://www.xn--boyamaoyunlar-gbc.com/cocoric%C3%B3-boyama.html&amp;docid=7fTBFrT7ZSz8NM&amp;imgurl=http://img.xn--boyamaoyunlar-gbc.com/sabun-balonlar%25C4%25B1-yapmak-i%25C3%25A7_4fd85e9ca2506-p.gif&amp;w=280&amp;h=362&amp;ei=ukfEUtzbLajF7Abzj4CIAQ&amp;zoom=1&amp;iact=hc&amp;vpx=623&amp;vpy=73&amp;dur=3717&amp;hovh=255&amp;hovw=197&amp;tx=100&amp;ty=146&amp;page=1&amp;tbnh=143&amp;tbnw=111&amp;start=0&amp;ndsp=36&amp;ved=1t:429,r:5,s:0,i:9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1472208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1472208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ab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80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re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bere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38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bu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rak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Burak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38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ba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nu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banu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38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bek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bebek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irc_mi" descr="https://encrypted-tbn3.gstatic.com/images?q=tbn:ANd9GcS-a77wBKH29cfWD8mKdh-XemUsUZt4rKMkuYU3isRG6FE3F0ojS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4611" y="2888940"/>
            <a:ext cx="280831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916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bi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ber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biber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irc_mi" descr="http://www.fensterbilder.edelgrau.de/downloadbilder/essen-1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708920"/>
            <a:ext cx="2304256" cy="276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097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bay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rak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bayrak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irc_mi" descr="http://www.soruhane.com/medya/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645024"/>
            <a:ext cx="259228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61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bar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dak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bardak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irc_mi" descr="https://encrypted-tbn3.gstatic.com/images?q=tbn:ANd9GcQ5KpaF3RAN9e87u1XCfssc_o3TQzpI-OlRLfnRglSUt5GKS9NlfQ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2636912"/>
            <a:ext cx="3179917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141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bi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3491880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187624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biberon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920475" y="2348880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Alt Başlık 2"/>
          <p:cNvSpPr txBox="1">
            <a:spLocks/>
          </p:cNvSpPr>
          <p:nvPr/>
        </p:nvSpPr>
        <p:spPr>
          <a:xfrm>
            <a:off x="6588224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ron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10" name="Düz Ok Bağlayıcısı 9"/>
          <p:cNvCxnSpPr/>
          <p:nvPr/>
        </p:nvCxnSpPr>
        <p:spPr>
          <a:xfrm flipH="1">
            <a:off x="5868144" y="2060848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irc_mi" descr="http://www.bilginim.com/resim/biberon_gif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7" y="3212976"/>
            <a:ext cx="2027536" cy="2810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084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ba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3491880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ban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babanne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920475" y="2348880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Alt Başlık 2"/>
          <p:cNvSpPr txBox="1">
            <a:spLocks/>
          </p:cNvSpPr>
          <p:nvPr/>
        </p:nvSpPr>
        <p:spPr>
          <a:xfrm>
            <a:off x="6876256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ne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10" name="Düz Ok Bağlayıcısı 9"/>
          <p:cNvCxnSpPr/>
          <p:nvPr/>
        </p:nvCxnSpPr>
        <p:spPr>
          <a:xfrm flipH="1">
            <a:off x="5868144" y="2060848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https://encrypted-tbn1.gstatic.com/images?q=tbn:ANd9GcRQEMBOYQ3SQVP_D2D1hFlS7E2ap2EOBzOxRGiQdZhxSNVO4p8gOBUvIv4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631913"/>
            <a:ext cx="2314575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38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bu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3491880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ra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burada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920475" y="2348880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Alt Başlık 2"/>
          <p:cNvSpPr txBox="1">
            <a:spLocks/>
          </p:cNvSpPr>
          <p:nvPr/>
        </p:nvSpPr>
        <p:spPr>
          <a:xfrm>
            <a:off x="6876256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da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10" name="Düz Ok Bağlayıcısı 9"/>
          <p:cNvCxnSpPr/>
          <p:nvPr/>
        </p:nvCxnSpPr>
        <p:spPr>
          <a:xfrm flipH="1">
            <a:off x="5868144" y="2060848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84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1472208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1472208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eb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ba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3491880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ra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baraka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920475" y="2348880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Alt Başlık 2"/>
          <p:cNvSpPr txBox="1">
            <a:spLocks/>
          </p:cNvSpPr>
          <p:nvPr/>
        </p:nvSpPr>
        <p:spPr>
          <a:xfrm>
            <a:off x="6876256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ka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10" name="Düz Ok Bağlayıcısı 9"/>
          <p:cNvCxnSpPr/>
          <p:nvPr/>
        </p:nvCxnSpPr>
        <p:spPr>
          <a:xfrm flipH="1">
            <a:off x="5868144" y="2060848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564" y="3686174"/>
            <a:ext cx="2695575" cy="2263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6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Autofit/>
          </a:bodyPr>
          <a:lstStyle/>
          <a:p>
            <a:pPr algn="ctr"/>
            <a:r>
              <a:rPr lang="tr-TR" sz="2600" dirty="0">
                <a:latin typeface="Hand writing Mutlu" pitchFamily="2" charset="0"/>
              </a:rPr>
              <a:t>Kondu</a:t>
            </a:r>
          </a:p>
          <a:p>
            <a:pPr algn="ctr"/>
            <a:r>
              <a:rPr lang="tr-TR" sz="2600" dirty="0">
                <a:latin typeface="Hand writing Mutlu" pitchFamily="2" charset="0"/>
              </a:rPr>
              <a:t>Benekli  kondu</a:t>
            </a:r>
          </a:p>
          <a:p>
            <a:pPr algn="ctr"/>
            <a:r>
              <a:rPr lang="tr-TR" sz="2600" dirty="0" smtClean="0">
                <a:latin typeface="Hand writing Mutlu" pitchFamily="2" charset="0"/>
              </a:rPr>
              <a:t>Benekli </a:t>
            </a:r>
            <a:r>
              <a:rPr lang="tr-TR" sz="2600" dirty="0">
                <a:latin typeface="Hand writing Mutlu" pitchFamily="2" charset="0"/>
              </a:rPr>
              <a:t>kelebek kondu</a:t>
            </a:r>
          </a:p>
          <a:p>
            <a:pPr algn="ctr"/>
            <a:r>
              <a:rPr lang="tr-TR" sz="2600" dirty="0">
                <a:latin typeface="Hand writing Mutlu" pitchFamily="2" charset="0"/>
              </a:rPr>
              <a:t>Benekli kelebek birden kondu</a:t>
            </a:r>
          </a:p>
          <a:p>
            <a:pPr algn="ctr"/>
            <a:r>
              <a:rPr lang="tr-TR" sz="2600" dirty="0">
                <a:latin typeface="Hand writing Mutlu" pitchFamily="2" charset="0"/>
              </a:rPr>
              <a:t>Benekli kelebek birden dala kondu</a:t>
            </a:r>
          </a:p>
          <a:p>
            <a:pPr algn="ctr"/>
            <a:r>
              <a:rPr lang="tr-TR" sz="2600" dirty="0">
                <a:latin typeface="Hand writing Mutlu" pitchFamily="2" charset="0"/>
              </a:rPr>
              <a:t>Benekli kelebek birden  bu dala kondu</a:t>
            </a:r>
          </a:p>
          <a:p>
            <a:pPr algn="ctr"/>
            <a:r>
              <a:rPr lang="tr-TR" sz="2600" dirty="0">
                <a:latin typeface="Hand writing Mutlu" pitchFamily="2" charset="0"/>
              </a:rPr>
              <a:t>Benekli kelebek birden  bu bodur  dala kondu</a:t>
            </a:r>
          </a:p>
          <a:p>
            <a:pPr algn="ctr"/>
            <a:r>
              <a:rPr lang="tr-TR" sz="2600" dirty="0">
                <a:latin typeface="Hand writing Mutlu" pitchFamily="2" charset="0"/>
              </a:rPr>
              <a:t>Benekli kelebek  birden  bu dala kondu</a:t>
            </a:r>
          </a:p>
          <a:p>
            <a:pPr algn="ctr"/>
            <a:r>
              <a:rPr lang="tr-TR" sz="2600" dirty="0">
                <a:latin typeface="Hand writing Mutlu" pitchFamily="2" charset="0"/>
              </a:rPr>
              <a:t>Benekli kelebek birden dala kondu</a:t>
            </a:r>
          </a:p>
          <a:p>
            <a:pPr algn="ctr"/>
            <a:r>
              <a:rPr lang="tr-TR" sz="2600" dirty="0">
                <a:latin typeface="Hand writing Mutlu" pitchFamily="2" charset="0"/>
              </a:rPr>
              <a:t>Benekli kelebek birden kondu</a:t>
            </a:r>
          </a:p>
          <a:p>
            <a:pPr algn="ctr"/>
            <a:r>
              <a:rPr lang="tr-TR" sz="2600" dirty="0">
                <a:latin typeface="Hand writing Mutlu" pitchFamily="2" charset="0"/>
              </a:rPr>
              <a:t>Benekli kelebek kondu</a:t>
            </a:r>
          </a:p>
          <a:p>
            <a:pPr algn="ctr"/>
            <a:r>
              <a:rPr lang="tr-TR" sz="2600" dirty="0">
                <a:latin typeface="Hand writing Mutlu" pitchFamily="2" charset="0"/>
              </a:rPr>
              <a:t>Benekli  kondu</a:t>
            </a:r>
          </a:p>
          <a:p>
            <a:pPr algn="ctr"/>
            <a:r>
              <a:rPr lang="tr-TR" sz="2600" dirty="0">
                <a:latin typeface="Hand writing Mutlu" pitchFamily="2" charset="0"/>
              </a:rPr>
              <a:t>Kondu</a:t>
            </a:r>
          </a:p>
        </p:txBody>
      </p:sp>
      <p:pic>
        <p:nvPicPr>
          <p:cNvPr id="3074" name="Picture 2" descr="https://encrypted-tbn1.gstatic.com/images?q=tbn:ANd9GcTtdqIdoS-OSVZ4ukKgazjhZXPvNQSYmNLnL9kyk0L9oI21tQYU2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885950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ncrypted-tbn1.gstatic.com/images?q=tbn:ANd9GcTtdqIdoS-OSVZ4ukKgazjhZXPvNQSYmNLnL9kyk0L9oI21tQYU2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0" y="218697"/>
            <a:ext cx="1885950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encrypted-tbn1.gstatic.com/images?q=tbn:ANd9GcTtdqIdoS-OSVZ4ukKgazjhZXPvNQSYmNLnL9kyk0L9oI21tQYU2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3" y="5118403"/>
            <a:ext cx="1885950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encrypted-tbn1.gstatic.com/images?q=tbn:ANd9GcTtdqIdoS-OSVZ4ukKgazjhZXPvNQSYmNLnL9kyk0L9oI21tQYU2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695" y="5173820"/>
            <a:ext cx="1885950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41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Autofit/>
          </a:bodyPr>
          <a:lstStyle/>
          <a:p>
            <a:pPr algn="ctr"/>
            <a:r>
              <a:rPr lang="tr-TR" dirty="0">
                <a:latin typeface="Hand writing Mutlu" pitchFamily="2" charset="0"/>
              </a:rPr>
              <a:t>Bak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Bak büyüdü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Bak bu büyüdü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Bak bu bakla büyüdü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Bak bu bakla birden büyüdü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Bak bu bakla birden bire büyüdü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Bak bu bakla birden büyüdü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Bak bu bakla büyüdü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Bak bu büyüdü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Bak büyüdü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Bak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279"/>
            <a:ext cx="220027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" y="4781550"/>
            <a:ext cx="220027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036" y="-1279"/>
            <a:ext cx="220027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843" y="4781550"/>
            <a:ext cx="220027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567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976664"/>
          </a:xfrm>
        </p:spPr>
        <p:txBody>
          <a:bodyPr>
            <a:noAutofit/>
          </a:bodyPr>
          <a:lstStyle/>
          <a:p>
            <a:pPr algn="ctr"/>
            <a:r>
              <a:rPr lang="tr-TR" sz="2200" dirty="0">
                <a:latin typeface="Hand writing Mutlu" pitchFamily="2" charset="0"/>
              </a:rPr>
              <a:t>Torba 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torba 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bamya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iri bamya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iri bamya ile marul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iri bamya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bamya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torba 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Torba</a:t>
            </a:r>
          </a:p>
          <a:p>
            <a:pPr algn="ctr"/>
            <a:endParaRPr lang="tr-TR" sz="2200" dirty="0">
              <a:latin typeface="Hand writing Mutlu" pitchFamily="2" charset="0"/>
            </a:endParaRPr>
          </a:p>
        </p:txBody>
      </p:sp>
      <p:pic>
        <p:nvPicPr>
          <p:cNvPr id="2052" name="Resim 10" descr="https://encrypted-tbn1.gstatic.com/images?q=tbn:ANd9GcQrShqCo71jOCHT9Uh5jY_Ox3wrYRJBmQifPgcb9lWrLOGqqTNTyNYpWf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17430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Resim 10" descr="https://encrypted-tbn1.gstatic.com/images?q=tbn:ANd9GcQrShqCo71jOCHT9Uh5jY_Ox3wrYRJBmQifPgcb9lWrLOGqqTNTyNYpWf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104"/>
            <a:ext cx="17430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Resim 10" descr="https://encrypted-tbn1.gstatic.com/images?q=tbn:ANd9GcQrShqCo71jOCHT9Uh5jY_Ox3wrYRJBmQifPgcb9lWrLOGqqTNTyNYpWf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1"/>
            <a:ext cx="17430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Resim 10" descr="https://encrypted-tbn1.gstatic.com/images?q=tbn:ANd9GcQrShqCo71jOCHT9Uh5jY_Ox3wrYRJBmQifPgcb9lWrLOGqqTNTyNYpWf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532" y="4331715"/>
            <a:ext cx="17430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3497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tr-TR" dirty="0">
                <a:latin typeface="Hand writing Mutlu" pitchFamily="2" charset="0"/>
              </a:rPr>
              <a:t>Sabunla 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sabunla 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suyla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suyla iyi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suyla böyle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bununla böyle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suyla iyi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suyla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sabunla 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Sabunla</a:t>
            </a:r>
          </a:p>
          <a:p>
            <a:pPr algn="ctr"/>
            <a:endParaRPr lang="tr-TR" dirty="0">
              <a:latin typeface="Hand writing Mutlu" pitchFamily="2" charset="0"/>
            </a:endParaRPr>
          </a:p>
        </p:txBody>
      </p:sp>
      <p:pic>
        <p:nvPicPr>
          <p:cNvPr id="3074" name="rg_hi" descr="https://encrypted-tbn2.gstatic.com/images?q=tbn:ANd9GcRzSQvwZE2ncxWbCuYmXuBNKNio__V7cBproI7qWe4GNwBN5-Xh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8764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ttps://encrypted-tbn1.gstatic.com/images?q=tbn:ANd9GcTOORQUww_i4VI1VG2zcK0H-9_HUsCaVaX_wF2vjY8lBrO562FWU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73216"/>
            <a:ext cx="2186186" cy="131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g_hi" descr="https://encrypted-tbn2.gstatic.com/images?q=tbn:ANd9GcRzSQvwZE2ncxWbCuYmXuBNKNio__V7cBproI7qWe4GNwBN5-Xh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89956"/>
            <a:ext cx="1553956" cy="2011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https://encrypted-tbn1.gstatic.com/images?q=tbn:ANd9GcTOORQUww_i4VI1VG2zcK0H-9_HUsCaVaX_wF2vjY8lBrO562FWU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373216"/>
            <a:ext cx="1810484" cy="1086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51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1472208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ı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1472208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ıb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1472208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i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1472208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ib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1472208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ö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1472208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öb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1472208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o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1472208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ob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980728"/>
            <a:ext cx="244827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ba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252028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ba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baba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ba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nu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Banu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ba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ran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Baran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38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267</Words>
  <Application>Microsoft Office PowerPoint</Application>
  <PresentationFormat>Ekran Gösterisi (4:3)</PresentationFormat>
  <Paragraphs>116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serdar</dc:creator>
  <cp:lastModifiedBy>İhsan Durak</cp:lastModifiedBy>
  <cp:revision>5</cp:revision>
  <dcterms:created xsi:type="dcterms:W3CDTF">2014-01-16T17:47:28Z</dcterms:created>
  <dcterms:modified xsi:type="dcterms:W3CDTF">2016-01-03T14:25:32Z</dcterms:modified>
</cp:coreProperties>
</file>