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6" r:id="rId14"/>
    <p:sldId id="272" r:id="rId15"/>
    <p:sldId id="273" r:id="rId16"/>
    <p:sldId id="274" r:id="rId17"/>
    <p:sldId id="275" r:id="rId18"/>
    <p:sldId id="269" r:id="rId19"/>
    <p:sldId id="270" r:id="rId20"/>
    <p:sldId id="271" r:id="rId21"/>
    <p:sldId id="277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AF9B2-5085-45A5-8B27-A2BFAFDB2515}" type="datetimeFigureOut">
              <a:rPr lang="tr-TR" smtClean="0"/>
              <a:t>03.01.2016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FF26C-8193-44F1-BAC6-1ABEA25FE37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0897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AF9B2-5085-45A5-8B27-A2BFAFDB2515}" type="datetimeFigureOut">
              <a:rPr lang="tr-TR" smtClean="0"/>
              <a:t>03.01.2016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FF26C-8193-44F1-BAC6-1ABEA25FE37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6685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AF9B2-5085-45A5-8B27-A2BFAFDB2515}" type="datetimeFigureOut">
              <a:rPr lang="tr-TR" smtClean="0"/>
              <a:t>03.01.2016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FF26C-8193-44F1-BAC6-1ABEA25FE37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6149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AF9B2-5085-45A5-8B27-A2BFAFDB2515}" type="datetimeFigureOut">
              <a:rPr lang="tr-TR" smtClean="0"/>
              <a:t>03.01.2016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FF26C-8193-44F1-BAC6-1ABEA25FE37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3482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AF9B2-5085-45A5-8B27-A2BFAFDB2515}" type="datetimeFigureOut">
              <a:rPr lang="tr-TR" smtClean="0"/>
              <a:t>03.01.2016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FF26C-8193-44F1-BAC6-1ABEA25FE37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3144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AF9B2-5085-45A5-8B27-A2BFAFDB2515}" type="datetimeFigureOut">
              <a:rPr lang="tr-TR" smtClean="0"/>
              <a:t>03.01.2016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FF26C-8193-44F1-BAC6-1ABEA25FE37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2190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AF9B2-5085-45A5-8B27-A2BFAFDB2515}" type="datetimeFigureOut">
              <a:rPr lang="tr-TR" smtClean="0"/>
              <a:t>03.01.2016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FF26C-8193-44F1-BAC6-1ABEA25FE37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3818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AF9B2-5085-45A5-8B27-A2BFAFDB2515}" type="datetimeFigureOut">
              <a:rPr lang="tr-TR" smtClean="0"/>
              <a:t>03.01.2016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FF26C-8193-44F1-BAC6-1ABEA25FE37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1792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AF9B2-5085-45A5-8B27-A2BFAFDB2515}" type="datetimeFigureOut">
              <a:rPr lang="tr-TR" smtClean="0"/>
              <a:t>03.01.2016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FF26C-8193-44F1-BAC6-1ABEA25FE37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3699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AF9B2-5085-45A5-8B27-A2BFAFDB2515}" type="datetimeFigureOut">
              <a:rPr lang="tr-TR" smtClean="0"/>
              <a:t>03.01.2016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FF26C-8193-44F1-BAC6-1ABEA25FE37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315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AF9B2-5085-45A5-8B27-A2BFAFDB2515}" type="datetimeFigureOut">
              <a:rPr lang="tr-TR" smtClean="0"/>
              <a:t>03.01.2016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FF26C-8193-44F1-BAC6-1ABEA25FE37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9073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AF9B2-5085-45A5-8B27-A2BFAFDB2515}" type="datetimeFigureOut">
              <a:rPr lang="tr-TR" smtClean="0"/>
              <a:t>03.01.2016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FF26C-8193-44F1-BAC6-1ABEA25FE37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3040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www.google.com.tr/imgres?imgurl&amp;imgrefurl=http://www.oyunim.com/buyukannemutfakta/&amp;h=0&amp;w=0&amp;sz=1&amp;tbnid=ZT3Qi4w053Lf8M&amp;tbnh=208&amp;tbnw=243&amp;zoom=1&amp;docid=OEDlkSwUl91nGM&amp;ei=_yDYUsajE8O60QXo3oDoCQ&amp;ved=0CAgQsCUoAg" TargetMode="Externa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google.com.tr/imgres?start=89&amp;biw=1600&amp;bih=719&amp;tbm=isch&amp;tbnid=nP-J3653M0WJEM:&amp;imgrefurl=http://etkinlikdunyasi.blogspot.com/2009_04_01_archive.html&amp;docid=kqrRcizAr6rBsM&amp;imgurl=http://3.bp.blogspot.com/_J8oY93z8aZ0/SfVijOJ3YpI/AAAAAAAAAbM/6Oc-vWMkHT4/s200/ba9db4702a.gif&amp;w=149&amp;h=200&amp;ei=pknEUtyMFdLb7AailYG4Cw&amp;zoom=1&amp;iact=rc&amp;page=3&amp;tbnh=128&amp;tbnw=86&amp;ndsp=47&amp;ved=1t:429,r:14,s:100,i:46&amp;tx=47&amp;ty=48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google.com.tr/imgres?sa=X&amp;biw=1600&amp;bih=719&amp;tbm=isch&amp;tbnid=Z0j6wtnzr5bq7M:&amp;imgrefurl=http://www.xn--boyamaoyunlar-gbc.com/cocoric%C3%B3-boyama.html&amp;docid=7fTBFrT7ZSz8NM&amp;imgurl=http://img.xn--boyamaoyunlar-gbc.com/sabun-balonlar%25C4%25B1-yapmak-i%25C3%25A7_4fd85e9ca2506-p.gif&amp;w=280&amp;h=362&amp;ei=ukfEUtzbLajF7Abzj4CIAQ&amp;zoom=1&amp;iact=hc&amp;vpx=623&amp;vpy=73&amp;dur=3717&amp;hovh=255&amp;hovw=197&amp;tx=100&amp;ty=146&amp;page=1&amp;tbnh=143&amp;tbnw=111&amp;start=0&amp;ndsp=36&amp;ved=1t:429,r:5,s:0,i:92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15616" y="980728"/>
            <a:ext cx="1472208" cy="1345704"/>
          </a:xfrm>
        </p:spPr>
        <p:txBody>
          <a:bodyPr>
            <a:noAutofit/>
          </a:bodyPr>
          <a:lstStyle/>
          <a:p>
            <a:r>
              <a:rPr lang="tr-TR" sz="8800" dirty="0" smtClean="0">
                <a:solidFill>
                  <a:schemeClr val="tx1"/>
                </a:solidFill>
                <a:latin typeface="Hand writing Mutlu" pitchFamily="2" charset="0"/>
              </a:rPr>
              <a:t>a</a:t>
            </a:r>
            <a:endParaRPr lang="tr-TR" sz="88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4" name="Alt Başlık 2"/>
          <p:cNvSpPr txBox="1">
            <a:spLocks/>
          </p:cNvSpPr>
          <p:nvPr/>
        </p:nvSpPr>
        <p:spPr>
          <a:xfrm>
            <a:off x="5796136" y="836712"/>
            <a:ext cx="1472208" cy="13457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8800" dirty="0" smtClean="0">
                <a:solidFill>
                  <a:schemeClr val="tx1"/>
                </a:solidFill>
                <a:latin typeface="Hand writing Mutlu" pitchFamily="2" charset="0"/>
              </a:rPr>
              <a:t>b</a:t>
            </a:r>
            <a:endParaRPr lang="tr-TR" sz="88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5" name="Alt Başlık 2"/>
          <p:cNvSpPr txBox="1">
            <a:spLocks/>
          </p:cNvSpPr>
          <p:nvPr/>
        </p:nvSpPr>
        <p:spPr>
          <a:xfrm>
            <a:off x="1435696" y="3861048"/>
            <a:ext cx="5440560" cy="13457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8800" dirty="0" smtClean="0">
                <a:solidFill>
                  <a:schemeClr val="tx1"/>
                </a:solidFill>
                <a:latin typeface="Hand writing Mutlu" pitchFamily="2" charset="0"/>
              </a:rPr>
              <a:t>ab</a:t>
            </a:r>
            <a:endParaRPr lang="tr-TR" sz="88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cxnSp>
        <p:nvCxnSpPr>
          <p:cNvPr id="7" name="Düz Ok Bağlayıcısı 6"/>
          <p:cNvCxnSpPr/>
          <p:nvPr/>
        </p:nvCxnSpPr>
        <p:spPr>
          <a:xfrm>
            <a:off x="2123728" y="2182416"/>
            <a:ext cx="1224136" cy="14626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Düz Ok Bağlayıcısı 7"/>
          <p:cNvCxnSpPr/>
          <p:nvPr/>
        </p:nvCxnSpPr>
        <p:spPr>
          <a:xfrm flipH="1">
            <a:off x="4920475" y="2132856"/>
            <a:ext cx="1224136" cy="151216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0807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755576" y="980728"/>
            <a:ext cx="2808312" cy="1345704"/>
          </a:xfrm>
        </p:spPr>
        <p:txBody>
          <a:bodyPr>
            <a:noAutofit/>
          </a:bodyPr>
          <a:lstStyle/>
          <a:p>
            <a:r>
              <a:rPr lang="tr-TR" sz="8800" dirty="0" smtClean="0">
                <a:solidFill>
                  <a:schemeClr val="tx1"/>
                </a:solidFill>
                <a:latin typeface="Hand writing Mutlu" pitchFamily="2" charset="0"/>
              </a:rPr>
              <a:t>be</a:t>
            </a:r>
            <a:endParaRPr lang="tr-TR" sz="88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4" name="Alt Başlık 2"/>
          <p:cNvSpPr txBox="1">
            <a:spLocks/>
          </p:cNvSpPr>
          <p:nvPr/>
        </p:nvSpPr>
        <p:spPr>
          <a:xfrm>
            <a:off x="5364088" y="836712"/>
            <a:ext cx="3024336" cy="13457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8800" dirty="0" smtClean="0">
                <a:solidFill>
                  <a:schemeClr val="tx1"/>
                </a:solidFill>
                <a:latin typeface="Hand writing Mutlu" pitchFamily="2" charset="0"/>
              </a:rPr>
              <a:t>re</a:t>
            </a:r>
            <a:endParaRPr lang="tr-TR" sz="88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5" name="Alt Başlık 2"/>
          <p:cNvSpPr txBox="1">
            <a:spLocks/>
          </p:cNvSpPr>
          <p:nvPr/>
        </p:nvSpPr>
        <p:spPr>
          <a:xfrm>
            <a:off x="1435696" y="3861048"/>
            <a:ext cx="5440560" cy="13457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8800" dirty="0" smtClean="0">
                <a:solidFill>
                  <a:schemeClr val="tx1"/>
                </a:solidFill>
                <a:latin typeface="Hand writing Mutlu" pitchFamily="2" charset="0"/>
              </a:rPr>
              <a:t>bere</a:t>
            </a:r>
            <a:endParaRPr lang="tr-TR" sz="88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cxnSp>
        <p:nvCxnSpPr>
          <p:cNvPr id="7" name="Düz Ok Bağlayıcısı 6"/>
          <p:cNvCxnSpPr/>
          <p:nvPr/>
        </p:nvCxnSpPr>
        <p:spPr>
          <a:xfrm>
            <a:off x="2123728" y="2182416"/>
            <a:ext cx="1224136" cy="14626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Düz Ok Bağlayıcısı 7"/>
          <p:cNvCxnSpPr/>
          <p:nvPr/>
        </p:nvCxnSpPr>
        <p:spPr>
          <a:xfrm flipH="1">
            <a:off x="4920475" y="2132856"/>
            <a:ext cx="1224136" cy="151216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4388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755576" y="980728"/>
            <a:ext cx="2808312" cy="1345704"/>
          </a:xfrm>
        </p:spPr>
        <p:txBody>
          <a:bodyPr>
            <a:noAutofit/>
          </a:bodyPr>
          <a:lstStyle/>
          <a:p>
            <a:r>
              <a:rPr lang="tr-TR" sz="8800" dirty="0" smtClean="0">
                <a:solidFill>
                  <a:schemeClr val="tx1"/>
                </a:solidFill>
                <a:latin typeface="Hand writing Mutlu" pitchFamily="2" charset="0"/>
              </a:rPr>
              <a:t>bu</a:t>
            </a:r>
            <a:endParaRPr lang="tr-TR" sz="88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4" name="Alt Başlık 2"/>
          <p:cNvSpPr txBox="1">
            <a:spLocks/>
          </p:cNvSpPr>
          <p:nvPr/>
        </p:nvSpPr>
        <p:spPr>
          <a:xfrm>
            <a:off x="5364088" y="836712"/>
            <a:ext cx="3024336" cy="13457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8800" dirty="0" err="1" smtClean="0">
                <a:solidFill>
                  <a:schemeClr val="tx1"/>
                </a:solidFill>
                <a:latin typeface="Hand writing Mutlu" pitchFamily="2" charset="0"/>
              </a:rPr>
              <a:t>rak</a:t>
            </a:r>
            <a:endParaRPr lang="tr-TR" sz="88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5" name="Alt Başlık 2"/>
          <p:cNvSpPr txBox="1">
            <a:spLocks/>
          </p:cNvSpPr>
          <p:nvPr/>
        </p:nvSpPr>
        <p:spPr>
          <a:xfrm>
            <a:off x="1435696" y="3861048"/>
            <a:ext cx="5440560" cy="13457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8800" dirty="0" smtClean="0">
                <a:solidFill>
                  <a:schemeClr val="tx1"/>
                </a:solidFill>
                <a:latin typeface="Hand writing Mutlu" pitchFamily="2" charset="0"/>
              </a:rPr>
              <a:t>Burak</a:t>
            </a:r>
            <a:endParaRPr lang="tr-TR" sz="88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cxnSp>
        <p:nvCxnSpPr>
          <p:cNvPr id="7" name="Düz Ok Bağlayıcısı 6"/>
          <p:cNvCxnSpPr/>
          <p:nvPr/>
        </p:nvCxnSpPr>
        <p:spPr>
          <a:xfrm>
            <a:off x="2123728" y="2182416"/>
            <a:ext cx="1224136" cy="14626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Düz Ok Bağlayıcısı 7"/>
          <p:cNvCxnSpPr/>
          <p:nvPr/>
        </p:nvCxnSpPr>
        <p:spPr>
          <a:xfrm flipH="1">
            <a:off x="4920475" y="2132856"/>
            <a:ext cx="1224136" cy="151216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4388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755576" y="980728"/>
            <a:ext cx="2808312" cy="1345704"/>
          </a:xfrm>
        </p:spPr>
        <p:txBody>
          <a:bodyPr>
            <a:noAutofit/>
          </a:bodyPr>
          <a:lstStyle/>
          <a:p>
            <a:r>
              <a:rPr lang="tr-TR" sz="8800" dirty="0" err="1" smtClean="0">
                <a:solidFill>
                  <a:schemeClr val="tx1"/>
                </a:solidFill>
                <a:latin typeface="Hand writing Mutlu" pitchFamily="2" charset="0"/>
              </a:rPr>
              <a:t>ba</a:t>
            </a:r>
            <a:endParaRPr lang="tr-TR" sz="88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4" name="Alt Başlık 2"/>
          <p:cNvSpPr txBox="1">
            <a:spLocks/>
          </p:cNvSpPr>
          <p:nvPr/>
        </p:nvSpPr>
        <p:spPr>
          <a:xfrm>
            <a:off x="5364088" y="836712"/>
            <a:ext cx="3024336" cy="13457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8800" dirty="0" smtClean="0">
                <a:solidFill>
                  <a:schemeClr val="tx1"/>
                </a:solidFill>
                <a:latin typeface="Hand writing Mutlu" pitchFamily="2" charset="0"/>
              </a:rPr>
              <a:t>nu</a:t>
            </a:r>
            <a:endParaRPr lang="tr-TR" sz="88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5" name="Alt Başlık 2"/>
          <p:cNvSpPr txBox="1">
            <a:spLocks/>
          </p:cNvSpPr>
          <p:nvPr/>
        </p:nvSpPr>
        <p:spPr>
          <a:xfrm>
            <a:off x="1435696" y="3861048"/>
            <a:ext cx="5440560" cy="13457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8800" dirty="0" err="1" smtClean="0">
                <a:solidFill>
                  <a:schemeClr val="tx1"/>
                </a:solidFill>
                <a:latin typeface="Hand writing Mutlu" pitchFamily="2" charset="0"/>
              </a:rPr>
              <a:t>banu</a:t>
            </a:r>
            <a:endParaRPr lang="tr-TR" sz="88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cxnSp>
        <p:nvCxnSpPr>
          <p:cNvPr id="7" name="Düz Ok Bağlayıcısı 6"/>
          <p:cNvCxnSpPr/>
          <p:nvPr/>
        </p:nvCxnSpPr>
        <p:spPr>
          <a:xfrm>
            <a:off x="2123728" y="2182416"/>
            <a:ext cx="1224136" cy="14626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Düz Ok Bağlayıcısı 7"/>
          <p:cNvCxnSpPr/>
          <p:nvPr/>
        </p:nvCxnSpPr>
        <p:spPr>
          <a:xfrm flipH="1">
            <a:off x="4920475" y="2132856"/>
            <a:ext cx="1224136" cy="151216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4388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755576" y="980728"/>
            <a:ext cx="2808312" cy="1345704"/>
          </a:xfrm>
        </p:spPr>
        <p:txBody>
          <a:bodyPr>
            <a:noAutofit/>
          </a:bodyPr>
          <a:lstStyle/>
          <a:p>
            <a:r>
              <a:rPr lang="tr-TR" sz="8800" dirty="0" smtClean="0">
                <a:solidFill>
                  <a:schemeClr val="tx1"/>
                </a:solidFill>
                <a:latin typeface="Hand writing Mutlu" pitchFamily="2" charset="0"/>
              </a:rPr>
              <a:t>be</a:t>
            </a:r>
            <a:endParaRPr lang="tr-TR" sz="88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4" name="Alt Başlık 2"/>
          <p:cNvSpPr txBox="1">
            <a:spLocks/>
          </p:cNvSpPr>
          <p:nvPr/>
        </p:nvSpPr>
        <p:spPr>
          <a:xfrm>
            <a:off x="5364088" y="836712"/>
            <a:ext cx="3024336" cy="13457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8800" dirty="0" smtClean="0">
                <a:solidFill>
                  <a:schemeClr val="tx1"/>
                </a:solidFill>
                <a:latin typeface="Hand writing Mutlu" pitchFamily="2" charset="0"/>
              </a:rPr>
              <a:t>bek</a:t>
            </a:r>
            <a:endParaRPr lang="tr-TR" sz="88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5" name="Alt Başlık 2"/>
          <p:cNvSpPr txBox="1">
            <a:spLocks/>
          </p:cNvSpPr>
          <p:nvPr/>
        </p:nvSpPr>
        <p:spPr>
          <a:xfrm>
            <a:off x="1435696" y="3861048"/>
            <a:ext cx="5440560" cy="13457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8800" dirty="0" smtClean="0">
                <a:solidFill>
                  <a:schemeClr val="tx1"/>
                </a:solidFill>
                <a:latin typeface="Hand writing Mutlu" pitchFamily="2" charset="0"/>
              </a:rPr>
              <a:t>bebek</a:t>
            </a:r>
            <a:endParaRPr lang="tr-TR" sz="88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cxnSp>
        <p:nvCxnSpPr>
          <p:cNvPr id="7" name="Düz Ok Bağlayıcısı 6"/>
          <p:cNvCxnSpPr/>
          <p:nvPr/>
        </p:nvCxnSpPr>
        <p:spPr>
          <a:xfrm>
            <a:off x="2123728" y="2182416"/>
            <a:ext cx="1224136" cy="14626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Düz Ok Bağlayıcısı 7"/>
          <p:cNvCxnSpPr/>
          <p:nvPr/>
        </p:nvCxnSpPr>
        <p:spPr>
          <a:xfrm flipH="1">
            <a:off x="4920475" y="2132856"/>
            <a:ext cx="1224136" cy="151216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9" name="irc_mi" descr="https://encrypted-tbn3.gstatic.com/images?q=tbn:ANd9GcS-a77wBKH29cfWD8mKdh-XemUsUZt4rKMkuYU3isRG6FE3F0ojS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4611" y="2888940"/>
            <a:ext cx="2808312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59166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755576" y="980728"/>
            <a:ext cx="2808312" cy="1345704"/>
          </a:xfrm>
        </p:spPr>
        <p:txBody>
          <a:bodyPr>
            <a:noAutofit/>
          </a:bodyPr>
          <a:lstStyle/>
          <a:p>
            <a:r>
              <a:rPr lang="tr-TR" sz="8800" dirty="0" err="1" smtClean="0">
                <a:solidFill>
                  <a:schemeClr val="tx1"/>
                </a:solidFill>
                <a:latin typeface="Hand writing Mutlu" pitchFamily="2" charset="0"/>
              </a:rPr>
              <a:t>bi</a:t>
            </a:r>
            <a:endParaRPr lang="tr-TR" sz="88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4" name="Alt Başlık 2"/>
          <p:cNvSpPr txBox="1">
            <a:spLocks/>
          </p:cNvSpPr>
          <p:nvPr/>
        </p:nvSpPr>
        <p:spPr>
          <a:xfrm>
            <a:off x="5364088" y="836712"/>
            <a:ext cx="3024336" cy="13457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8800" dirty="0" err="1" smtClean="0">
                <a:solidFill>
                  <a:schemeClr val="tx1"/>
                </a:solidFill>
                <a:latin typeface="Hand writing Mutlu" pitchFamily="2" charset="0"/>
              </a:rPr>
              <a:t>ber</a:t>
            </a:r>
            <a:endParaRPr lang="tr-TR" sz="88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5" name="Alt Başlık 2"/>
          <p:cNvSpPr txBox="1">
            <a:spLocks/>
          </p:cNvSpPr>
          <p:nvPr/>
        </p:nvSpPr>
        <p:spPr>
          <a:xfrm>
            <a:off x="1435696" y="3861048"/>
            <a:ext cx="5440560" cy="13457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8800" dirty="0" smtClean="0">
                <a:solidFill>
                  <a:schemeClr val="tx1"/>
                </a:solidFill>
                <a:latin typeface="Hand writing Mutlu" pitchFamily="2" charset="0"/>
              </a:rPr>
              <a:t>biber</a:t>
            </a:r>
            <a:endParaRPr lang="tr-TR" sz="88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cxnSp>
        <p:nvCxnSpPr>
          <p:cNvPr id="7" name="Düz Ok Bağlayıcısı 6"/>
          <p:cNvCxnSpPr/>
          <p:nvPr/>
        </p:nvCxnSpPr>
        <p:spPr>
          <a:xfrm>
            <a:off x="2123728" y="2182416"/>
            <a:ext cx="1224136" cy="14626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Düz Ok Bağlayıcısı 7"/>
          <p:cNvCxnSpPr/>
          <p:nvPr/>
        </p:nvCxnSpPr>
        <p:spPr>
          <a:xfrm flipH="1">
            <a:off x="4920475" y="2132856"/>
            <a:ext cx="1224136" cy="151216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9" name="irc_mi" descr="http://www.fensterbilder.edelgrau.de/downloadbilder/essen-10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2708920"/>
            <a:ext cx="2304256" cy="2761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20971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755576" y="980728"/>
            <a:ext cx="2808312" cy="1345704"/>
          </a:xfrm>
        </p:spPr>
        <p:txBody>
          <a:bodyPr>
            <a:noAutofit/>
          </a:bodyPr>
          <a:lstStyle/>
          <a:p>
            <a:r>
              <a:rPr lang="tr-TR" sz="8800" dirty="0" smtClean="0">
                <a:solidFill>
                  <a:schemeClr val="tx1"/>
                </a:solidFill>
                <a:latin typeface="Hand writing Mutlu" pitchFamily="2" charset="0"/>
              </a:rPr>
              <a:t>bay</a:t>
            </a:r>
            <a:endParaRPr lang="tr-TR" sz="88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4" name="Alt Başlık 2"/>
          <p:cNvSpPr txBox="1">
            <a:spLocks/>
          </p:cNvSpPr>
          <p:nvPr/>
        </p:nvSpPr>
        <p:spPr>
          <a:xfrm>
            <a:off x="5364088" y="836712"/>
            <a:ext cx="3024336" cy="13457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8800" dirty="0" err="1" smtClean="0">
                <a:solidFill>
                  <a:schemeClr val="tx1"/>
                </a:solidFill>
                <a:latin typeface="Hand writing Mutlu" pitchFamily="2" charset="0"/>
              </a:rPr>
              <a:t>rak</a:t>
            </a:r>
            <a:endParaRPr lang="tr-TR" sz="88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5" name="Alt Başlık 2"/>
          <p:cNvSpPr txBox="1">
            <a:spLocks/>
          </p:cNvSpPr>
          <p:nvPr/>
        </p:nvSpPr>
        <p:spPr>
          <a:xfrm>
            <a:off x="1435696" y="3861048"/>
            <a:ext cx="5440560" cy="13457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8800" dirty="0" smtClean="0">
                <a:solidFill>
                  <a:schemeClr val="tx1"/>
                </a:solidFill>
                <a:latin typeface="Hand writing Mutlu" pitchFamily="2" charset="0"/>
              </a:rPr>
              <a:t>bayrak</a:t>
            </a:r>
            <a:endParaRPr lang="tr-TR" sz="88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cxnSp>
        <p:nvCxnSpPr>
          <p:cNvPr id="7" name="Düz Ok Bağlayıcısı 6"/>
          <p:cNvCxnSpPr/>
          <p:nvPr/>
        </p:nvCxnSpPr>
        <p:spPr>
          <a:xfrm>
            <a:off x="2123728" y="2182416"/>
            <a:ext cx="1224136" cy="14626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Düz Ok Bağlayıcısı 7"/>
          <p:cNvCxnSpPr/>
          <p:nvPr/>
        </p:nvCxnSpPr>
        <p:spPr>
          <a:xfrm flipH="1">
            <a:off x="4920475" y="2132856"/>
            <a:ext cx="1224136" cy="151216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1" name="irc_mi" descr="http://www.soruhane.com/medya/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3645024"/>
            <a:ext cx="2592288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3610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755576" y="980728"/>
            <a:ext cx="2808312" cy="1345704"/>
          </a:xfrm>
        </p:spPr>
        <p:txBody>
          <a:bodyPr>
            <a:noAutofit/>
          </a:bodyPr>
          <a:lstStyle/>
          <a:p>
            <a:r>
              <a:rPr lang="tr-TR" sz="8800" dirty="0" smtClean="0">
                <a:solidFill>
                  <a:schemeClr val="tx1"/>
                </a:solidFill>
                <a:latin typeface="Hand writing Mutlu" pitchFamily="2" charset="0"/>
              </a:rPr>
              <a:t>bar</a:t>
            </a:r>
            <a:endParaRPr lang="tr-TR" sz="88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4" name="Alt Başlık 2"/>
          <p:cNvSpPr txBox="1">
            <a:spLocks/>
          </p:cNvSpPr>
          <p:nvPr/>
        </p:nvSpPr>
        <p:spPr>
          <a:xfrm>
            <a:off x="5364088" y="836712"/>
            <a:ext cx="3024336" cy="13457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8800" dirty="0" err="1" smtClean="0">
                <a:solidFill>
                  <a:schemeClr val="tx1"/>
                </a:solidFill>
                <a:latin typeface="Hand writing Mutlu" pitchFamily="2" charset="0"/>
              </a:rPr>
              <a:t>dak</a:t>
            </a:r>
            <a:endParaRPr lang="tr-TR" sz="88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5" name="Alt Başlık 2"/>
          <p:cNvSpPr txBox="1">
            <a:spLocks/>
          </p:cNvSpPr>
          <p:nvPr/>
        </p:nvSpPr>
        <p:spPr>
          <a:xfrm>
            <a:off x="1435696" y="3861048"/>
            <a:ext cx="5440560" cy="13457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8800" dirty="0" smtClean="0">
                <a:solidFill>
                  <a:schemeClr val="tx1"/>
                </a:solidFill>
                <a:latin typeface="Hand writing Mutlu" pitchFamily="2" charset="0"/>
              </a:rPr>
              <a:t>bardak</a:t>
            </a:r>
            <a:endParaRPr lang="tr-TR" sz="88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cxnSp>
        <p:nvCxnSpPr>
          <p:cNvPr id="7" name="Düz Ok Bağlayıcısı 6"/>
          <p:cNvCxnSpPr/>
          <p:nvPr/>
        </p:nvCxnSpPr>
        <p:spPr>
          <a:xfrm>
            <a:off x="2123728" y="2182416"/>
            <a:ext cx="1224136" cy="14626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Düz Ok Bağlayıcısı 7"/>
          <p:cNvCxnSpPr/>
          <p:nvPr/>
        </p:nvCxnSpPr>
        <p:spPr>
          <a:xfrm flipH="1">
            <a:off x="4920475" y="2132856"/>
            <a:ext cx="1224136" cy="151216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9" name="irc_mi" descr="https://encrypted-tbn3.gstatic.com/images?q=tbn:ANd9GcQ5KpaF3RAN9e87u1XCfssc_o3TQzpI-OlRLfnRglSUt5GKS9NlfQ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2636912"/>
            <a:ext cx="3179917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91413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755576" y="980728"/>
            <a:ext cx="2808312" cy="1345704"/>
          </a:xfrm>
        </p:spPr>
        <p:txBody>
          <a:bodyPr>
            <a:noAutofit/>
          </a:bodyPr>
          <a:lstStyle/>
          <a:p>
            <a:r>
              <a:rPr lang="tr-TR" sz="8800" dirty="0" err="1" smtClean="0">
                <a:solidFill>
                  <a:schemeClr val="tx1"/>
                </a:solidFill>
                <a:latin typeface="Hand writing Mutlu" pitchFamily="2" charset="0"/>
              </a:rPr>
              <a:t>bi</a:t>
            </a:r>
            <a:endParaRPr lang="tr-TR" sz="88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4" name="Alt Başlık 2"/>
          <p:cNvSpPr txBox="1">
            <a:spLocks/>
          </p:cNvSpPr>
          <p:nvPr/>
        </p:nvSpPr>
        <p:spPr>
          <a:xfrm>
            <a:off x="3491880" y="836712"/>
            <a:ext cx="3024336" cy="13457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8800" dirty="0" smtClean="0">
                <a:solidFill>
                  <a:schemeClr val="tx1"/>
                </a:solidFill>
                <a:latin typeface="Hand writing Mutlu" pitchFamily="2" charset="0"/>
              </a:rPr>
              <a:t>be</a:t>
            </a:r>
            <a:endParaRPr lang="tr-TR" sz="88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5" name="Alt Başlık 2"/>
          <p:cNvSpPr txBox="1">
            <a:spLocks/>
          </p:cNvSpPr>
          <p:nvPr/>
        </p:nvSpPr>
        <p:spPr>
          <a:xfrm>
            <a:off x="1187624" y="3861048"/>
            <a:ext cx="5440560" cy="13457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8800" dirty="0" smtClean="0">
                <a:solidFill>
                  <a:schemeClr val="tx1"/>
                </a:solidFill>
                <a:latin typeface="Hand writing Mutlu" pitchFamily="2" charset="0"/>
              </a:rPr>
              <a:t>biberon</a:t>
            </a:r>
            <a:endParaRPr lang="tr-TR" sz="88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cxnSp>
        <p:nvCxnSpPr>
          <p:cNvPr id="7" name="Düz Ok Bağlayıcısı 6"/>
          <p:cNvCxnSpPr/>
          <p:nvPr/>
        </p:nvCxnSpPr>
        <p:spPr>
          <a:xfrm>
            <a:off x="2123728" y="2182416"/>
            <a:ext cx="1224136" cy="14626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Düz Ok Bağlayıcısı 7"/>
          <p:cNvCxnSpPr/>
          <p:nvPr/>
        </p:nvCxnSpPr>
        <p:spPr>
          <a:xfrm>
            <a:off x="4920475" y="2348880"/>
            <a:ext cx="0" cy="129614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Alt Başlık 2"/>
          <p:cNvSpPr txBox="1">
            <a:spLocks/>
          </p:cNvSpPr>
          <p:nvPr/>
        </p:nvSpPr>
        <p:spPr>
          <a:xfrm>
            <a:off x="6588224" y="836712"/>
            <a:ext cx="3024336" cy="13457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8800" dirty="0" err="1" smtClean="0">
                <a:solidFill>
                  <a:schemeClr val="tx1"/>
                </a:solidFill>
                <a:latin typeface="Hand writing Mutlu" pitchFamily="2" charset="0"/>
              </a:rPr>
              <a:t>ron</a:t>
            </a:r>
            <a:endParaRPr lang="tr-TR" sz="88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cxnSp>
        <p:nvCxnSpPr>
          <p:cNvPr id="10" name="Düz Ok Bağlayıcısı 9"/>
          <p:cNvCxnSpPr/>
          <p:nvPr/>
        </p:nvCxnSpPr>
        <p:spPr>
          <a:xfrm flipH="1">
            <a:off x="5868144" y="2060848"/>
            <a:ext cx="1872208" cy="158417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1" name="irc_mi" descr="http://www.bilginim.com/resim/biberon_gif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7" y="3212976"/>
            <a:ext cx="2027536" cy="2810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90842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755576" y="980728"/>
            <a:ext cx="2808312" cy="1345704"/>
          </a:xfrm>
        </p:spPr>
        <p:txBody>
          <a:bodyPr>
            <a:noAutofit/>
          </a:bodyPr>
          <a:lstStyle/>
          <a:p>
            <a:r>
              <a:rPr lang="tr-TR" sz="8800" dirty="0" err="1" smtClean="0">
                <a:solidFill>
                  <a:schemeClr val="tx1"/>
                </a:solidFill>
                <a:latin typeface="Hand writing Mutlu" pitchFamily="2" charset="0"/>
              </a:rPr>
              <a:t>ba</a:t>
            </a:r>
            <a:endParaRPr lang="tr-TR" sz="88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4" name="Alt Başlık 2"/>
          <p:cNvSpPr txBox="1">
            <a:spLocks/>
          </p:cNvSpPr>
          <p:nvPr/>
        </p:nvSpPr>
        <p:spPr>
          <a:xfrm>
            <a:off x="3491880" y="836712"/>
            <a:ext cx="3024336" cy="13457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8800" dirty="0" smtClean="0">
                <a:solidFill>
                  <a:schemeClr val="tx1"/>
                </a:solidFill>
                <a:latin typeface="Hand writing Mutlu" pitchFamily="2" charset="0"/>
              </a:rPr>
              <a:t>ban</a:t>
            </a:r>
            <a:endParaRPr lang="tr-TR" sz="88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5" name="Alt Başlık 2"/>
          <p:cNvSpPr txBox="1">
            <a:spLocks/>
          </p:cNvSpPr>
          <p:nvPr/>
        </p:nvSpPr>
        <p:spPr>
          <a:xfrm>
            <a:off x="1435696" y="3861048"/>
            <a:ext cx="5440560" cy="13457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8800" dirty="0" err="1" smtClean="0">
                <a:solidFill>
                  <a:schemeClr val="tx1"/>
                </a:solidFill>
                <a:latin typeface="Hand writing Mutlu" pitchFamily="2" charset="0"/>
              </a:rPr>
              <a:t>babanne</a:t>
            </a:r>
            <a:endParaRPr lang="tr-TR" sz="88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cxnSp>
        <p:nvCxnSpPr>
          <p:cNvPr id="7" name="Düz Ok Bağlayıcısı 6"/>
          <p:cNvCxnSpPr/>
          <p:nvPr/>
        </p:nvCxnSpPr>
        <p:spPr>
          <a:xfrm>
            <a:off x="2123728" y="2182416"/>
            <a:ext cx="1224136" cy="14626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Düz Ok Bağlayıcısı 7"/>
          <p:cNvCxnSpPr/>
          <p:nvPr/>
        </p:nvCxnSpPr>
        <p:spPr>
          <a:xfrm>
            <a:off x="4920475" y="2348880"/>
            <a:ext cx="0" cy="129614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Alt Başlık 2"/>
          <p:cNvSpPr txBox="1">
            <a:spLocks/>
          </p:cNvSpPr>
          <p:nvPr/>
        </p:nvSpPr>
        <p:spPr>
          <a:xfrm>
            <a:off x="6876256" y="836712"/>
            <a:ext cx="3024336" cy="13457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8800" dirty="0" smtClean="0">
                <a:solidFill>
                  <a:schemeClr val="tx1"/>
                </a:solidFill>
                <a:latin typeface="Hand writing Mutlu" pitchFamily="2" charset="0"/>
              </a:rPr>
              <a:t>ne</a:t>
            </a:r>
            <a:endParaRPr lang="tr-TR" sz="88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cxnSp>
        <p:nvCxnSpPr>
          <p:cNvPr id="10" name="Düz Ok Bağlayıcısı 9"/>
          <p:cNvCxnSpPr/>
          <p:nvPr/>
        </p:nvCxnSpPr>
        <p:spPr>
          <a:xfrm flipH="1">
            <a:off x="5868144" y="2060848"/>
            <a:ext cx="1872208" cy="158417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026" name="Picture 2" descr="https://encrypted-tbn1.gstatic.com/images?q=tbn:ANd9GcRQEMBOYQ3SQVP_D2D1hFlS7E2ap2EOBzOxRGiQdZhxSNVO4p8gOBUvIv4s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631913"/>
            <a:ext cx="2314575" cy="1981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4388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1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755576" y="980728"/>
            <a:ext cx="2808312" cy="1345704"/>
          </a:xfrm>
        </p:spPr>
        <p:txBody>
          <a:bodyPr>
            <a:noAutofit/>
          </a:bodyPr>
          <a:lstStyle/>
          <a:p>
            <a:r>
              <a:rPr lang="tr-TR" sz="8800" dirty="0" smtClean="0">
                <a:solidFill>
                  <a:schemeClr val="tx1"/>
                </a:solidFill>
                <a:latin typeface="Hand writing Mutlu" pitchFamily="2" charset="0"/>
              </a:rPr>
              <a:t>bu</a:t>
            </a:r>
            <a:endParaRPr lang="tr-TR" sz="88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4" name="Alt Başlık 2"/>
          <p:cNvSpPr txBox="1">
            <a:spLocks/>
          </p:cNvSpPr>
          <p:nvPr/>
        </p:nvSpPr>
        <p:spPr>
          <a:xfrm>
            <a:off x="3491880" y="836712"/>
            <a:ext cx="3024336" cy="13457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8800" dirty="0" err="1" smtClean="0">
                <a:solidFill>
                  <a:schemeClr val="tx1"/>
                </a:solidFill>
                <a:latin typeface="Hand writing Mutlu" pitchFamily="2" charset="0"/>
              </a:rPr>
              <a:t>ra</a:t>
            </a:r>
            <a:endParaRPr lang="tr-TR" sz="88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5" name="Alt Başlık 2"/>
          <p:cNvSpPr txBox="1">
            <a:spLocks/>
          </p:cNvSpPr>
          <p:nvPr/>
        </p:nvSpPr>
        <p:spPr>
          <a:xfrm>
            <a:off x="1435696" y="3861048"/>
            <a:ext cx="5440560" cy="13457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8800" dirty="0" smtClean="0">
                <a:solidFill>
                  <a:schemeClr val="tx1"/>
                </a:solidFill>
                <a:latin typeface="Hand writing Mutlu" pitchFamily="2" charset="0"/>
              </a:rPr>
              <a:t>burada</a:t>
            </a:r>
            <a:endParaRPr lang="tr-TR" sz="88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cxnSp>
        <p:nvCxnSpPr>
          <p:cNvPr id="7" name="Düz Ok Bağlayıcısı 6"/>
          <p:cNvCxnSpPr/>
          <p:nvPr/>
        </p:nvCxnSpPr>
        <p:spPr>
          <a:xfrm>
            <a:off x="2123728" y="2182416"/>
            <a:ext cx="1224136" cy="14626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Düz Ok Bağlayıcısı 7"/>
          <p:cNvCxnSpPr/>
          <p:nvPr/>
        </p:nvCxnSpPr>
        <p:spPr>
          <a:xfrm>
            <a:off x="4920475" y="2348880"/>
            <a:ext cx="0" cy="129614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Alt Başlık 2"/>
          <p:cNvSpPr txBox="1">
            <a:spLocks/>
          </p:cNvSpPr>
          <p:nvPr/>
        </p:nvSpPr>
        <p:spPr>
          <a:xfrm>
            <a:off x="6876256" y="836712"/>
            <a:ext cx="3024336" cy="13457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8800" dirty="0" smtClean="0">
                <a:solidFill>
                  <a:schemeClr val="tx1"/>
                </a:solidFill>
                <a:latin typeface="Hand writing Mutlu" pitchFamily="2" charset="0"/>
              </a:rPr>
              <a:t>da</a:t>
            </a:r>
            <a:endParaRPr lang="tr-TR" sz="88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cxnSp>
        <p:nvCxnSpPr>
          <p:cNvPr id="10" name="Düz Ok Bağlayıcısı 9"/>
          <p:cNvCxnSpPr/>
          <p:nvPr/>
        </p:nvCxnSpPr>
        <p:spPr>
          <a:xfrm flipH="1">
            <a:off x="5868144" y="2060848"/>
            <a:ext cx="1872208" cy="158417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8841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15616" y="980728"/>
            <a:ext cx="1472208" cy="1345704"/>
          </a:xfrm>
        </p:spPr>
        <p:txBody>
          <a:bodyPr>
            <a:noAutofit/>
          </a:bodyPr>
          <a:lstStyle/>
          <a:p>
            <a:r>
              <a:rPr lang="tr-TR" sz="8800" dirty="0" smtClean="0">
                <a:solidFill>
                  <a:schemeClr val="tx1"/>
                </a:solidFill>
                <a:latin typeface="Hand writing Mutlu" pitchFamily="2" charset="0"/>
              </a:rPr>
              <a:t>e</a:t>
            </a:r>
            <a:endParaRPr lang="tr-TR" sz="88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4" name="Alt Başlık 2"/>
          <p:cNvSpPr txBox="1">
            <a:spLocks/>
          </p:cNvSpPr>
          <p:nvPr/>
        </p:nvSpPr>
        <p:spPr>
          <a:xfrm>
            <a:off x="5796136" y="836712"/>
            <a:ext cx="1472208" cy="13457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8800" dirty="0" smtClean="0">
                <a:solidFill>
                  <a:schemeClr val="tx1"/>
                </a:solidFill>
                <a:latin typeface="Hand writing Mutlu" pitchFamily="2" charset="0"/>
              </a:rPr>
              <a:t>b</a:t>
            </a:r>
            <a:endParaRPr lang="tr-TR" sz="88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5" name="Alt Başlık 2"/>
          <p:cNvSpPr txBox="1">
            <a:spLocks/>
          </p:cNvSpPr>
          <p:nvPr/>
        </p:nvSpPr>
        <p:spPr>
          <a:xfrm>
            <a:off x="1435696" y="3861048"/>
            <a:ext cx="5440560" cy="13457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8800" dirty="0" err="1" smtClean="0">
                <a:solidFill>
                  <a:schemeClr val="tx1"/>
                </a:solidFill>
                <a:latin typeface="Hand writing Mutlu" pitchFamily="2" charset="0"/>
              </a:rPr>
              <a:t>eb</a:t>
            </a:r>
            <a:endParaRPr lang="tr-TR" sz="88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cxnSp>
        <p:nvCxnSpPr>
          <p:cNvPr id="7" name="Düz Ok Bağlayıcısı 6"/>
          <p:cNvCxnSpPr/>
          <p:nvPr/>
        </p:nvCxnSpPr>
        <p:spPr>
          <a:xfrm>
            <a:off x="2123728" y="2182416"/>
            <a:ext cx="1224136" cy="14626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Düz Ok Bağlayıcısı 7"/>
          <p:cNvCxnSpPr/>
          <p:nvPr/>
        </p:nvCxnSpPr>
        <p:spPr>
          <a:xfrm flipH="1">
            <a:off x="4920475" y="2132856"/>
            <a:ext cx="1224136" cy="151216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7092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755576" y="980728"/>
            <a:ext cx="2808312" cy="1345704"/>
          </a:xfrm>
        </p:spPr>
        <p:txBody>
          <a:bodyPr>
            <a:noAutofit/>
          </a:bodyPr>
          <a:lstStyle/>
          <a:p>
            <a:r>
              <a:rPr lang="tr-TR" sz="8800" dirty="0" err="1" smtClean="0">
                <a:solidFill>
                  <a:schemeClr val="tx1"/>
                </a:solidFill>
                <a:latin typeface="Hand writing Mutlu" pitchFamily="2" charset="0"/>
              </a:rPr>
              <a:t>ba</a:t>
            </a:r>
            <a:endParaRPr lang="tr-TR" sz="88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4" name="Alt Başlık 2"/>
          <p:cNvSpPr txBox="1">
            <a:spLocks/>
          </p:cNvSpPr>
          <p:nvPr/>
        </p:nvSpPr>
        <p:spPr>
          <a:xfrm>
            <a:off x="3491880" y="836712"/>
            <a:ext cx="3024336" cy="13457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8800" dirty="0" err="1" smtClean="0">
                <a:solidFill>
                  <a:schemeClr val="tx1"/>
                </a:solidFill>
                <a:latin typeface="Hand writing Mutlu" pitchFamily="2" charset="0"/>
              </a:rPr>
              <a:t>ra</a:t>
            </a:r>
            <a:endParaRPr lang="tr-TR" sz="88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5" name="Alt Başlık 2"/>
          <p:cNvSpPr txBox="1">
            <a:spLocks/>
          </p:cNvSpPr>
          <p:nvPr/>
        </p:nvSpPr>
        <p:spPr>
          <a:xfrm>
            <a:off x="1435696" y="3861048"/>
            <a:ext cx="5440560" cy="13457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8800" dirty="0" smtClean="0">
                <a:solidFill>
                  <a:schemeClr val="tx1"/>
                </a:solidFill>
                <a:latin typeface="Hand writing Mutlu" pitchFamily="2" charset="0"/>
              </a:rPr>
              <a:t>baraka</a:t>
            </a:r>
            <a:endParaRPr lang="tr-TR" sz="88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cxnSp>
        <p:nvCxnSpPr>
          <p:cNvPr id="7" name="Düz Ok Bağlayıcısı 6"/>
          <p:cNvCxnSpPr/>
          <p:nvPr/>
        </p:nvCxnSpPr>
        <p:spPr>
          <a:xfrm>
            <a:off x="2123728" y="2182416"/>
            <a:ext cx="1224136" cy="14626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Düz Ok Bağlayıcısı 7"/>
          <p:cNvCxnSpPr/>
          <p:nvPr/>
        </p:nvCxnSpPr>
        <p:spPr>
          <a:xfrm>
            <a:off x="4920475" y="2348880"/>
            <a:ext cx="0" cy="129614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Alt Başlık 2"/>
          <p:cNvSpPr txBox="1">
            <a:spLocks/>
          </p:cNvSpPr>
          <p:nvPr/>
        </p:nvSpPr>
        <p:spPr>
          <a:xfrm>
            <a:off x="6876256" y="836712"/>
            <a:ext cx="3024336" cy="13457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8800" dirty="0" err="1" smtClean="0">
                <a:solidFill>
                  <a:schemeClr val="tx1"/>
                </a:solidFill>
                <a:latin typeface="Hand writing Mutlu" pitchFamily="2" charset="0"/>
              </a:rPr>
              <a:t>ka</a:t>
            </a:r>
            <a:endParaRPr lang="tr-TR" sz="88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cxnSp>
        <p:nvCxnSpPr>
          <p:cNvPr id="10" name="Düz Ok Bağlayıcısı 9"/>
          <p:cNvCxnSpPr/>
          <p:nvPr/>
        </p:nvCxnSpPr>
        <p:spPr>
          <a:xfrm flipH="1">
            <a:off x="5868144" y="2060848"/>
            <a:ext cx="1872208" cy="158417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2564" y="3686174"/>
            <a:ext cx="2695575" cy="2263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863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92688"/>
          </a:xfrm>
        </p:spPr>
        <p:txBody>
          <a:bodyPr>
            <a:noAutofit/>
          </a:bodyPr>
          <a:lstStyle/>
          <a:p>
            <a:pPr algn="ctr"/>
            <a:r>
              <a:rPr lang="tr-TR" sz="2600" dirty="0">
                <a:latin typeface="Hand writing Mutlu" pitchFamily="2" charset="0"/>
              </a:rPr>
              <a:t>Kondu</a:t>
            </a:r>
          </a:p>
          <a:p>
            <a:pPr algn="ctr"/>
            <a:r>
              <a:rPr lang="tr-TR" sz="2600" dirty="0">
                <a:latin typeface="Hand writing Mutlu" pitchFamily="2" charset="0"/>
              </a:rPr>
              <a:t>Benekli  kondu</a:t>
            </a:r>
          </a:p>
          <a:p>
            <a:pPr algn="ctr"/>
            <a:r>
              <a:rPr lang="tr-TR" sz="2600" dirty="0" smtClean="0">
                <a:latin typeface="Hand writing Mutlu" pitchFamily="2" charset="0"/>
              </a:rPr>
              <a:t>Benekli </a:t>
            </a:r>
            <a:r>
              <a:rPr lang="tr-TR" sz="2600" dirty="0">
                <a:latin typeface="Hand writing Mutlu" pitchFamily="2" charset="0"/>
              </a:rPr>
              <a:t>kelebek kondu</a:t>
            </a:r>
          </a:p>
          <a:p>
            <a:pPr algn="ctr"/>
            <a:r>
              <a:rPr lang="tr-TR" sz="2600" dirty="0">
                <a:latin typeface="Hand writing Mutlu" pitchFamily="2" charset="0"/>
              </a:rPr>
              <a:t>Benekli kelebek birden kondu</a:t>
            </a:r>
          </a:p>
          <a:p>
            <a:pPr algn="ctr"/>
            <a:r>
              <a:rPr lang="tr-TR" sz="2600" dirty="0">
                <a:latin typeface="Hand writing Mutlu" pitchFamily="2" charset="0"/>
              </a:rPr>
              <a:t>Benekli kelebek birden dala kondu</a:t>
            </a:r>
          </a:p>
          <a:p>
            <a:pPr algn="ctr"/>
            <a:r>
              <a:rPr lang="tr-TR" sz="2600" dirty="0">
                <a:latin typeface="Hand writing Mutlu" pitchFamily="2" charset="0"/>
              </a:rPr>
              <a:t>Benekli kelebek birden  bu dala kondu</a:t>
            </a:r>
          </a:p>
          <a:p>
            <a:pPr algn="ctr"/>
            <a:r>
              <a:rPr lang="tr-TR" sz="2600" dirty="0">
                <a:latin typeface="Hand writing Mutlu" pitchFamily="2" charset="0"/>
              </a:rPr>
              <a:t>Benekli kelebek birden  bu bodur  dala kondu</a:t>
            </a:r>
          </a:p>
          <a:p>
            <a:pPr algn="ctr"/>
            <a:r>
              <a:rPr lang="tr-TR" sz="2600" dirty="0">
                <a:latin typeface="Hand writing Mutlu" pitchFamily="2" charset="0"/>
              </a:rPr>
              <a:t>Benekli kelebek  birden  bu dala kondu</a:t>
            </a:r>
          </a:p>
          <a:p>
            <a:pPr algn="ctr"/>
            <a:r>
              <a:rPr lang="tr-TR" sz="2600" dirty="0">
                <a:latin typeface="Hand writing Mutlu" pitchFamily="2" charset="0"/>
              </a:rPr>
              <a:t>Benekli kelebek birden dala kondu</a:t>
            </a:r>
          </a:p>
          <a:p>
            <a:pPr algn="ctr"/>
            <a:r>
              <a:rPr lang="tr-TR" sz="2600" dirty="0">
                <a:latin typeface="Hand writing Mutlu" pitchFamily="2" charset="0"/>
              </a:rPr>
              <a:t>Benekli kelebek birden kondu</a:t>
            </a:r>
          </a:p>
          <a:p>
            <a:pPr algn="ctr"/>
            <a:r>
              <a:rPr lang="tr-TR" sz="2600" dirty="0">
                <a:latin typeface="Hand writing Mutlu" pitchFamily="2" charset="0"/>
              </a:rPr>
              <a:t>Benekli kelebek kondu</a:t>
            </a:r>
          </a:p>
          <a:p>
            <a:pPr algn="ctr"/>
            <a:r>
              <a:rPr lang="tr-TR" sz="2600" dirty="0">
                <a:latin typeface="Hand writing Mutlu" pitchFamily="2" charset="0"/>
              </a:rPr>
              <a:t>Benekli  kondu</a:t>
            </a:r>
          </a:p>
          <a:p>
            <a:pPr algn="ctr"/>
            <a:r>
              <a:rPr lang="tr-TR" sz="2600" dirty="0">
                <a:latin typeface="Hand writing Mutlu" pitchFamily="2" charset="0"/>
              </a:rPr>
              <a:t>Kondu</a:t>
            </a:r>
          </a:p>
        </p:txBody>
      </p:sp>
      <p:pic>
        <p:nvPicPr>
          <p:cNvPr id="3074" name="Picture 2" descr="https://encrypted-tbn1.gstatic.com/images?q=tbn:ANd9GcTtdqIdoS-OSVZ4ukKgazjhZXPvNQSYmNLnL9kyk0L9oI21tQYU2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1885950" cy="1657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encrypted-tbn1.gstatic.com/images?q=tbn:ANd9GcTtdqIdoS-OSVZ4ukKgazjhZXPvNQSYmNLnL9kyk0L9oI21tQYU2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8050" y="218697"/>
            <a:ext cx="1885950" cy="1657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encrypted-tbn1.gstatic.com/images?q=tbn:ANd9GcTtdqIdoS-OSVZ4ukKgazjhZXPvNQSYmNLnL9kyk0L9oI21tQYU2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53" y="5118403"/>
            <a:ext cx="1885950" cy="1657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s://encrypted-tbn1.gstatic.com/images?q=tbn:ANd9GcTtdqIdoS-OSVZ4ukKgazjhZXPvNQSYmNLnL9kyk0L9oI21tQYU2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2695" y="5173820"/>
            <a:ext cx="1885950" cy="1657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141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336704"/>
          </a:xfrm>
        </p:spPr>
        <p:txBody>
          <a:bodyPr>
            <a:noAutofit/>
          </a:bodyPr>
          <a:lstStyle/>
          <a:p>
            <a:pPr algn="ctr"/>
            <a:r>
              <a:rPr lang="tr-TR" dirty="0">
                <a:latin typeface="Hand writing Mutlu" pitchFamily="2" charset="0"/>
              </a:rPr>
              <a:t>Bak</a:t>
            </a:r>
          </a:p>
          <a:p>
            <a:pPr algn="ctr"/>
            <a:r>
              <a:rPr lang="tr-TR" dirty="0">
                <a:latin typeface="Hand writing Mutlu" pitchFamily="2" charset="0"/>
              </a:rPr>
              <a:t>Bak büyüdü</a:t>
            </a:r>
          </a:p>
          <a:p>
            <a:pPr algn="ctr"/>
            <a:r>
              <a:rPr lang="tr-TR" dirty="0">
                <a:latin typeface="Hand writing Mutlu" pitchFamily="2" charset="0"/>
              </a:rPr>
              <a:t>Bak bu büyüdü</a:t>
            </a:r>
          </a:p>
          <a:p>
            <a:pPr algn="ctr"/>
            <a:r>
              <a:rPr lang="tr-TR" dirty="0">
                <a:latin typeface="Hand writing Mutlu" pitchFamily="2" charset="0"/>
              </a:rPr>
              <a:t>Bak bu bakla büyüdü</a:t>
            </a:r>
          </a:p>
          <a:p>
            <a:pPr algn="ctr"/>
            <a:r>
              <a:rPr lang="tr-TR" dirty="0">
                <a:latin typeface="Hand writing Mutlu" pitchFamily="2" charset="0"/>
              </a:rPr>
              <a:t>Bak bu bakla birden büyüdü</a:t>
            </a:r>
          </a:p>
          <a:p>
            <a:pPr algn="ctr"/>
            <a:r>
              <a:rPr lang="tr-TR" dirty="0">
                <a:latin typeface="Hand writing Mutlu" pitchFamily="2" charset="0"/>
              </a:rPr>
              <a:t>Bak bu bakla birden bire büyüdü</a:t>
            </a:r>
          </a:p>
          <a:p>
            <a:pPr algn="ctr"/>
            <a:r>
              <a:rPr lang="tr-TR" dirty="0">
                <a:latin typeface="Hand writing Mutlu" pitchFamily="2" charset="0"/>
              </a:rPr>
              <a:t>Bak bu bakla birden büyüdü</a:t>
            </a:r>
          </a:p>
          <a:p>
            <a:pPr algn="ctr"/>
            <a:r>
              <a:rPr lang="tr-TR" dirty="0">
                <a:latin typeface="Hand writing Mutlu" pitchFamily="2" charset="0"/>
              </a:rPr>
              <a:t>Bak bu bakla büyüdü</a:t>
            </a:r>
          </a:p>
          <a:p>
            <a:pPr algn="ctr"/>
            <a:r>
              <a:rPr lang="tr-TR" dirty="0">
                <a:latin typeface="Hand writing Mutlu" pitchFamily="2" charset="0"/>
              </a:rPr>
              <a:t>Bak bu büyüdü</a:t>
            </a:r>
          </a:p>
          <a:p>
            <a:pPr algn="ctr"/>
            <a:r>
              <a:rPr lang="tr-TR" dirty="0">
                <a:latin typeface="Hand writing Mutlu" pitchFamily="2" charset="0"/>
              </a:rPr>
              <a:t>Bak büyüdü</a:t>
            </a:r>
          </a:p>
          <a:p>
            <a:pPr algn="ctr"/>
            <a:r>
              <a:rPr lang="tr-TR" dirty="0">
                <a:latin typeface="Hand writing Mutlu" pitchFamily="2" charset="0"/>
              </a:rPr>
              <a:t>Bak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1279"/>
            <a:ext cx="2200275" cy="207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2" y="4781550"/>
            <a:ext cx="2200275" cy="207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0036" y="-1279"/>
            <a:ext cx="2200275" cy="207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1843" y="4781550"/>
            <a:ext cx="2200275" cy="207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5677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976664"/>
          </a:xfrm>
        </p:spPr>
        <p:txBody>
          <a:bodyPr>
            <a:noAutofit/>
          </a:bodyPr>
          <a:lstStyle/>
          <a:p>
            <a:pPr algn="ctr"/>
            <a:r>
              <a:rPr lang="tr-TR" sz="2200" dirty="0">
                <a:latin typeface="Hand writing Mutlu" pitchFamily="2" charset="0"/>
              </a:rPr>
              <a:t>Torba </a:t>
            </a:r>
          </a:p>
          <a:p>
            <a:pPr algn="ctr"/>
            <a:r>
              <a:rPr lang="tr-TR" sz="2200" dirty="0">
                <a:latin typeface="Hand writing Mutlu" pitchFamily="2" charset="0"/>
              </a:rPr>
              <a:t>Bu torba </a:t>
            </a:r>
          </a:p>
          <a:p>
            <a:pPr algn="ctr"/>
            <a:r>
              <a:rPr lang="tr-TR" sz="2200" dirty="0">
                <a:latin typeface="Hand writing Mutlu" pitchFamily="2" charset="0"/>
              </a:rPr>
              <a:t>Bu bordo torba</a:t>
            </a:r>
          </a:p>
          <a:p>
            <a:pPr algn="ctr"/>
            <a:r>
              <a:rPr lang="tr-TR" sz="2200" dirty="0">
                <a:latin typeface="Hand writing Mutlu" pitchFamily="2" charset="0"/>
              </a:rPr>
              <a:t>Bu bir bordo torba</a:t>
            </a:r>
          </a:p>
          <a:p>
            <a:pPr algn="ctr"/>
            <a:r>
              <a:rPr lang="tr-TR" sz="2200" dirty="0">
                <a:latin typeface="Hand writing Mutlu" pitchFamily="2" charset="0"/>
              </a:rPr>
              <a:t>Bu dolu bir bordo torba</a:t>
            </a:r>
          </a:p>
          <a:p>
            <a:pPr algn="ctr"/>
            <a:r>
              <a:rPr lang="tr-TR" sz="2200" dirty="0">
                <a:latin typeface="Hand writing Mutlu" pitchFamily="2" charset="0"/>
              </a:rPr>
              <a:t>Bu çok dolu bir bordo torba</a:t>
            </a:r>
          </a:p>
          <a:p>
            <a:pPr algn="ctr"/>
            <a:r>
              <a:rPr lang="tr-TR" sz="2200" dirty="0">
                <a:latin typeface="Hand writing Mutlu" pitchFamily="2" charset="0"/>
              </a:rPr>
              <a:t>Bu çok bamya dolu bir bordo torba</a:t>
            </a:r>
          </a:p>
          <a:p>
            <a:pPr algn="ctr"/>
            <a:r>
              <a:rPr lang="tr-TR" sz="2200" dirty="0">
                <a:latin typeface="Hand writing Mutlu" pitchFamily="2" charset="0"/>
              </a:rPr>
              <a:t>Bu çok iri bamya dolu bir bordo torba</a:t>
            </a:r>
          </a:p>
          <a:p>
            <a:pPr algn="ctr"/>
            <a:r>
              <a:rPr lang="tr-TR" sz="2200" dirty="0">
                <a:latin typeface="Hand writing Mutlu" pitchFamily="2" charset="0"/>
              </a:rPr>
              <a:t>Bu çok iri bamya ile marul dolu bir bordo torba</a:t>
            </a:r>
          </a:p>
          <a:p>
            <a:pPr algn="ctr"/>
            <a:r>
              <a:rPr lang="tr-TR" sz="2200" dirty="0">
                <a:latin typeface="Hand writing Mutlu" pitchFamily="2" charset="0"/>
              </a:rPr>
              <a:t>Bu çok iri bamya dolu bir bordo torba</a:t>
            </a:r>
          </a:p>
          <a:p>
            <a:pPr algn="ctr"/>
            <a:r>
              <a:rPr lang="tr-TR" sz="2200" dirty="0">
                <a:latin typeface="Hand writing Mutlu" pitchFamily="2" charset="0"/>
              </a:rPr>
              <a:t>Bu çok bamya dolu bir bordo torba</a:t>
            </a:r>
          </a:p>
          <a:p>
            <a:pPr algn="ctr"/>
            <a:r>
              <a:rPr lang="tr-TR" sz="2200" dirty="0">
                <a:latin typeface="Hand writing Mutlu" pitchFamily="2" charset="0"/>
              </a:rPr>
              <a:t>Bu çok dolu bir bordo torba</a:t>
            </a:r>
          </a:p>
          <a:p>
            <a:pPr algn="ctr"/>
            <a:r>
              <a:rPr lang="tr-TR" sz="2200" dirty="0">
                <a:latin typeface="Hand writing Mutlu" pitchFamily="2" charset="0"/>
              </a:rPr>
              <a:t>Bu dolu bir bordo torba</a:t>
            </a:r>
          </a:p>
          <a:p>
            <a:pPr algn="ctr"/>
            <a:r>
              <a:rPr lang="tr-TR" sz="2200" dirty="0">
                <a:latin typeface="Hand writing Mutlu" pitchFamily="2" charset="0"/>
              </a:rPr>
              <a:t>Bu bordo torba</a:t>
            </a:r>
          </a:p>
          <a:p>
            <a:pPr algn="ctr"/>
            <a:r>
              <a:rPr lang="tr-TR" sz="2200" dirty="0">
                <a:latin typeface="Hand writing Mutlu" pitchFamily="2" charset="0"/>
              </a:rPr>
              <a:t>Bu torba </a:t>
            </a:r>
          </a:p>
          <a:p>
            <a:pPr algn="ctr"/>
            <a:r>
              <a:rPr lang="tr-TR" sz="2200" dirty="0">
                <a:latin typeface="Hand writing Mutlu" pitchFamily="2" charset="0"/>
              </a:rPr>
              <a:t>Torba</a:t>
            </a:r>
          </a:p>
          <a:p>
            <a:pPr algn="ctr"/>
            <a:endParaRPr lang="tr-TR" sz="2200" dirty="0">
              <a:latin typeface="Hand writing Mutlu" pitchFamily="2" charset="0"/>
            </a:endParaRPr>
          </a:p>
        </p:txBody>
      </p:sp>
      <p:pic>
        <p:nvPicPr>
          <p:cNvPr id="2052" name="Resim 10" descr="https://encrypted-tbn1.gstatic.com/images?q=tbn:ANd9GcQrShqCo71jOCHT9Uh5jY_Ox3wrYRJBmQifPgcb9lWrLOGqqTNTyNYpWfo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1743075" cy="239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Resim 10" descr="https://encrypted-tbn1.gstatic.com/images?q=tbn:ANd9GcQrShqCo71jOCHT9Uh5jY_Ox3wrYRJBmQifPgcb9lWrLOGqqTNTyNYpWfo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65104"/>
            <a:ext cx="1743075" cy="239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Resim 10" descr="https://encrypted-tbn1.gstatic.com/images?q=tbn:ANd9GcQrShqCo71jOCHT9Uh5jY_Ox3wrYRJBmQifPgcb9lWrLOGqqTNTyNYpWfo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16631"/>
            <a:ext cx="1743075" cy="239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Resim 10" descr="https://encrypted-tbn1.gstatic.com/images?q=tbn:ANd9GcQrShqCo71jOCHT9Uh5jY_Ox3wrYRJBmQifPgcb9lWrLOGqqTNTyNYpWfo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6532" y="4331715"/>
            <a:ext cx="1743075" cy="239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34973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48672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tr-TR" dirty="0">
                <a:latin typeface="Hand writing Mutlu" pitchFamily="2" charset="0"/>
              </a:rPr>
              <a:t>Sabunla </a:t>
            </a:r>
          </a:p>
          <a:p>
            <a:pPr algn="ctr"/>
            <a:r>
              <a:rPr lang="tr-TR" dirty="0">
                <a:latin typeface="Hand writing Mutlu" pitchFamily="2" charset="0"/>
              </a:rPr>
              <a:t>Bora sabunla </a:t>
            </a:r>
          </a:p>
          <a:p>
            <a:pPr algn="ctr"/>
            <a:r>
              <a:rPr lang="tr-TR" dirty="0">
                <a:latin typeface="Hand writing Mutlu" pitchFamily="2" charset="0"/>
              </a:rPr>
              <a:t>Bora elini sabunla</a:t>
            </a:r>
          </a:p>
          <a:p>
            <a:pPr algn="ctr"/>
            <a:r>
              <a:rPr lang="tr-TR" dirty="0">
                <a:latin typeface="Hand writing Mutlu" pitchFamily="2" charset="0"/>
              </a:rPr>
              <a:t>Bora elini suyla sabunla</a:t>
            </a:r>
          </a:p>
          <a:p>
            <a:pPr algn="ctr"/>
            <a:r>
              <a:rPr lang="tr-TR" dirty="0">
                <a:latin typeface="Hand writing Mutlu" pitchFamily="2" charset="0"/>
              </a:rPr>
              <a:t>Bora elini suyla iyi sabunla</a:t>
            </a:r>
          </a:p>
          <a:p>
            <a:pPr algn="ctr"/>
            <a:r>
              <a:rPr lang="tr-TR" dirty="0">
                <a:latin typeface="Hand writing Mutlu" pitchFamily="2" charset="0"/>
              </a:rPr>
              <a:t>Bora elini suyla böyle sabunla</a:t>
            </a:r>
          </a:p>
          <a:p>
            <a:pPr algn="ctr"/>
            <a:r>
              <a:rPr lang="tr-TR" dirty="0">
                <a:latin typeface="Hand writing Mutlu" pitchFamily="2" charset="0"/>
              </a:rPr>
              <a:t>Bora elini bununla böyle sabunla</a:t>
            </a:r>
          </a:p>
          <a:p>
            <a:pPr algn="ctr"/>
            <a:r>
              <a:rPr lang="tr-TR" dirty="0">
                <a:latin typeface="Hand writing Mutlu" pitchFamily="2" charset="0"/>
              </a:rPr>
              <a:t>Bora elini suyla iyi sabunla</a:t>
            </a:r>
          </a:p>
          <a:p>
            <a:pPr algn="ctr"/>
            <a:r>
              <a:rPr lang="tr-TR" dirty="0">
                <a:latin typeface="Hand writing Mutlu" pitchFamily="2" charset="0"/>
              </a:rPr>
              <a:t>Bora elini suyla sabunla</a:t>
            </a:r>
          </a:p>
          <a:p>
            <a:pPr algn="ctr"/>
            <a:r>
              <a:rPr lang="tr-TR" dirty="0">
                <a:latin typeface="Hand writing Mutlu" pitchFamily="2" charset="0"/>
              </a:rPr>
              <a:t>Bora elini sabunla</a:t>
            </a:r>
          </a:p>
          <a:p>
            <a:pPr algn="ctr"/>
            <a:r>
              <a:rPr lang="tr-TR" dirty="0">
                <a:latin typeface="Hand writing Mutlu" pitchFamily="2" charset="0"/>
              </a:rPr>
              <a:t>Bora sabunla </a:t>
            </a:r>
          </a:p>
          <a:p>
            <a:pPr algn="ctr"/>
            <a:r>
              <a:rPr lang="tr-TR" dirty="0">
                <a:latin typeface="Hand writing Mutlu" pitchFamily="2" charset="0"/>
              </a:rPr>
              <a:t>Sabunla</a:t>
            </a:r>
          </a:p>
          <a:p>
            <a:pPr algn="ctr"/>
            <a:endParaRPr lang="tr-TR" dirty="0">
              <a:latin typeface="Hand writing Mutlu" pitchFamily="2" charset="0"/>
            </a:endParaRPr>
          </a:p>
        </p:txBody>
      </p:sp>
      <p:pic>
        <p:nvPicPr>
          <p:cNvPr id="3074" name="rg_hi" descr="https://encrypted-tbn2.gstatic.com/images?q=tbn:ANd9GcRzSQvwZE2ncxWbCuYmXuBNKNio__V7cBproI7qWe4GNwBN5-Xh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1876425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 descr="https://encrypted-tbn1.gstatic.com/images?q=tbn:ANd9GcTOORQUww_i4VI1VG2zcK0H-9_HUsCaVaX_wF2vjY8lBrO562FWU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373216"/>
            <a:ext cx="2186186" cy="1311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rg_hi" descr="https://encrypted-tbn2.gstatic.com/images?q=tbn:ANd9GcRzSQvwZE2ncxWbCuYmXuBNKNio__V7cBproI7qWe4GNwBN5-Xh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89956"/>
            <a:ext cx="1553956" cy="2011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 descr="https://encrypted-tbn1.gstatic.com/images?q=tbn:ANd9GcTOORQUww_i4VI1VG2zcK0H-9_HUsCaVaX_wF2vjY8lBrO562FWU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5373216"/>
            <a:ext cx="1810484" cy="1086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4514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15616" y="980728"/>
            <a:ext cx="1472208" cy="1345704"/>
          </a:xfrm>
        </p:spPr>
        <p:txBody>
          <a:bodyPr>
            <a:noAutofit/>
          </a:bodyPr>
          <a:lstStyle/>
          <a:p>
            <a:r>
              <a:rPr lang="tr-TR" sz="8800" dirty="0" smtClean="0">
                <a:solidFill>
                  <a:schemeClr val="tx1"/>
                </a:solidFill>
                <a:latin typeface="Hand writing Mutlu" pitchFamily="2" charset="0"/>
              </a:rPr>
              <a:t>ı</a:t>
            </a:r>
            <a:endParaRPr lang="tr-TR" sz="88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4" name="Alt Başlık 2"/>
          <p:cNvSpPr txBox="1">
            <a:spLocks/>
          </p:cNvSpPr>
          <p:nvPr/>
        </p:nvSpPr>
        <p:spPr>
          <a:xfrm>
            <a:off x="5796136" y="836712"/>
            <a:ext cx="1472208" cy="13457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8800" dirty="0" smtClean="0">
                <a:solidFill>
                  <a:schemeClr val="tx1"/>
                </a:solidFill>
                <a:latin typeface="Hand writing Mutlu" pitchFamily="2" charset="0"/>
              </a:rPr>
              <a:t>b</a:t>
            </a:r>
            <a:endParaRPr lang="tr-TR" sz="88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5" name="Alt Başlık 2"/>
          <p:cNvSpPr txBox="1">
            <a:spLocks/>
          </p:cNvSpPr>
          <p:nvPr/>
        </p:nvSpPr>
        <p:spPr>
          <a:xfrm>
            <a:off x="1435696" y="3861048"/>
            <a:ext cx="5440560" cy="13457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8800" dirty="0" err="1" smtClean="0">
                <a:solidFill>
                  <a:schemeClr val="tx1"/>
                </a:solidFill>
                <a:latin typeface="Hand writing Mutlu" pitchFamily="2" charset="0"/>
              </a:rPr>
              <a:t>ıb</a:t>
            </a:r>
            <a:endParaRPr lang="tr-TR" sz="88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cxnSp>
        <p:nvCxnSpPr>
          <p:cNvPr id="7" name="Düz Ok Bağlayıcısı 6"/>
          <p:cNvCxnSpPr/>
          <p:nvPr/>
        </p:nvCxnSpPr>
        <p:spPr>
          <a:xfrm>
            <a:off x="2123728" y="2182416"/>
            <a:ext cx="1224136" cy="14626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Düz Ok Bağlayıcısı 7"/>
          <p:cNvCxnSpPr/>
          <p:nvPr/>
        </p:nvCxnSpPr>
        <p:spPr>
          <a:xfrm flipH="1">
            <a:off x="4920475" y="2132856"/>
            <a:ext cx="1224136" cy="151216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7092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15616" y="980728"/>
            <a:ext cx="1472208" cy="1345704"/>
          </a:xfrm>
        </p:spPr>
        <p:txBody>
          <a:bodyPr>
            <a:noAutofit/>
          </a:bodyPr>
          <a:lstStyle/>
          <a:p>
            <a:r>
              <a:rPr lang="tr-TR" sz="8800" dirty="0" smtClean="0">
                <a:solidFill>
                  <a:schemeClr val="tx1"/>
                </a:solidFill>
                <a:latin typeface="Hand writing Mutlu" pitchFamily="2" charset="0"/>
              </a:rPr>
              <a:t>i</a:t>
            </a:r>
            <a:endParaRPr lang="tr-TR" sz="88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4" name="Alt Başlık 2"/>
          <p:cNvSpPr txBox="1">
            <a:spLocks/>
          </p:cNvSpPr>
          <p:nvPr/>
        </p:nvSpPr>
        <p:spPr>
          <a:xfrm>
            <a:off x="5796136" y="836712"/>
            <a:ext cx="1472208" cy="13457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8800" dirty="0" smtClean="0">
                <a:solidFill>
                  <a:schemeClr val="tx1"/>
                </a:solidFill>
                <a:latin typeface="Hand writing Mutlu" pitchFamily="2" charset="0"/>
              </a:rPr>
              <a:t>b</a:t>
            </a:r>
            <a:endParaRPr lang="tr-TR" sz="88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5" name="Alt Başlık 2"/>
          <p:cNvSpPr txBox="1">
            <a:spLocks/>
          </p:cNvSpPr>
          <p:nvPr/>
        </p:nvSpPr>
        <p:spPr>
          <a:xfrm>
            <a:off x="1435696" y="3861048"/>
            <a:ext cx="5440560" cy="13457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8800" dirty="0" err="1" smtClean="0">
                <a:solidFill>
                  <a:schemeClr val="tx1"/>
                </a:solidFill>
                <a:latin typeface="Hand writing Mutlu" pitchFamily="2" charset="0"/>
              </a:rPr>
              <a:t>ib</a:t>
            </a:r>
            <a:endParaRPr lang="tr-TR" sz="88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cxnSp>
        <p:nvCxnSpPr>
          <p:cNvPr id="7" name="Düz Ok Bağlayıcısı 6"/>
          <p:cNvCxnSpPr/>
          <p:nvPr/>
        </p:nvCxnSpPr>
        <p:spPr>
          <a:xfrm>
            <a:off x="2123728" y="2182416"/>
            <a:ext cx="1224136" cy="14626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Düz Ok Bağlayıcısı 7"/>
          <p:cNvCxnSpPr/>
          <p:nvPr/>
        </p:nvCxnSpPr>
        <p:spPr>
          <a:xfrm flipH="1">
            <a:off x="4920475" y="2132856"/>
            <a:ext cx="1224136" cy="151216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7092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15616" y="980728"/>
            <a:ext cx="1472208" cy="1345704"/>
          </a:xfrm>
        </p:spPr>
        <p:txBody>
          <a:bodyPr>
            <a:noAutofit/>
          </a:bodyPr>
          <a:lstStyle/>
          <a:p>
            <a:r>
              <a:rPr lang="tr-TR" sz="8800" dirty="0" smtClean="0">
                <a:solidFill>
                  <a:schemeClr val="tx1"/>
                </a:solidFill>
                <a:latin typeface="Hand writing Mutlu" pitchFamily="2" charset="0"/>
              </a:rPr>
              <a:t>ö</a:t>
            </a:r>
            <a:endParaRPr lang="tr-TR" sz="88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4" name="Alt Başlık 2"/>
          <p:cNvSpPr txBox="1">
            <a:spLocks/>
          </p:cNvSpPr>
          <p:nvPr/>
        </p:nvSpPr>
        <p:spPr>
          <a:xfrm>
            <a:off x="5796136" y="836712"/>
            <a:ext cx="1472208" cy="13457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8800" dirty="0" smtClean="0">
                <a:solidFill>
                  <a:schemeClr val="tx1"/>
                </a:solidFill>
                <a:latin typeface="Hand writing Mutlu" pitchFamily="2" charset="0"/>
              </a:rPr>
              <a:t>b</a:t>
            </a:r>
            <a:endParaRPr lang="tr-TR" sz="88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5" name="Alt Başlık 2"/>
          <p:cNvSpPr txBox="1">
            <a:spLocks/>
          </p:cNvSpPr>
          <p:nvPr/>
        </p:nvSpPr>
        <p:spPr>
          <a:xfrm>
            <a:off x="1435696" y="3861048"/>
            <a:ext cx="5440560" cy="13457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8800" dirty="0" err="1" smtClean="0">
                <a:solidFill>
                  <a:schemeClr val="tx1"/>
                </a:solidFill>
                <a:latin typeface="Hand writing Mutlu" pitchFamily="2" charset="0"/>
              </a:rPr>
              <a:t>öb</a:t>
            </a:r>
            <a:endParaRPr lang="tr-TR" sz="88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cxnSp>
        <p:nvCxnSpPr>
          <p:cNvPr id="7" name="Düz Ok Bağlayıcısı 6"/>
          <p:cNvCxnSpPr/>
          <p:nvPr/>
        </p:nvCxnSpPr>
        <p:spPr>
          <a:xfrm>
            <a:off x="2123728" y="2182416"/>
            <a:ext cx="1224136" cy="14626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Düz Ok Bağlayıcısı 7"/>
          <p:cNvCxnSpPr/>
          <p:nvPr/>
        </p:nvCxnSpPr>
        <p:spPr>
          <a:xfrm flipH="1">
            <a:off x="4920475" y="2132856"/>
            <a:ext cx="1224136" cy="151216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7092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15616" y="980728"/>
            <a:ext cx="1472208" cy="1345704"/>
          </a:xfrm>
        </p:spPr>
        <p:txBody>
          <a:bodyPr>
            <a:noAutofit/>
          </a:bodyPr>
          <a:lstStyle/>
          <a:p>
            <a:r>
              <a:rPr lang="tr-TR" sz="8800" dirty="0" smtClean="0">
                <a:solidFill>
                  <a:schemeClr val="tx1"/>
                </a:solidFill>
                <a:latin typeface="Hand writing Mutlu" pitchFamily="2" charset="0"/>
              </a:rPr>
              <a:t>o</a:t>
            </a:r>
            <a:endParaRPr lang="tr-TR" sz="88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4" name="Alt Başlık 2"/>
          <p:cNvSpPr txBox="1">
            <a:spLocks/>
          </p:cNvSpPr>
          <p:nvPr/>
        </p:nvSpPr>
        <p:spPr>
          <a:xfrm>
            <a:off x="5796136" y="836712"/>
            <a:ext cx="1472208" cy="13457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8800" dirty="0" smtClean="0">
                <a:solidFill>
                  <a:schemeClr val="tx1"/>
                </a:solidFill>
                <a:latin typeface="Hand writing Mutlu" pitchFamily="2" charset="0"/>
              </a:rPr>
              <a:t>b</a:t>
            </a:r>
            <a:endParaRPr lang="tr-TR" sz="88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5" name="Alt Başlık 2"/>
          <p:cNvSpPr txBox="1">
            <a:spLocks/>
          </p:cNvSpPr>
          <p:nvPr/>
        </p:nvSpPr>
        <p:spPr>
          <a:xfrm>
            <a:off x="1435696" y="3861048"/>
            <a:ext cx="5440560" cy="13457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8800" dirty="0" err="1" smtClean="0">
                <a:solidFill>
                  <a:schemeClr val="tx1"/>
                </a:solidFill>
                <a:latin typeface="Hand writing Mutlu" pitchFamily="2" charset="0"/>
              </a:rPr>
              <a:t>ob</a:t>
            </a:r>
            <a:endParaRPr lang="tr-TR" sz="88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cxnSp>
        <p:nvCxnSpPr>
          <p:cNvPr id="7" name="Düz Ok Bağlayıcısı 6"/>
          <p:cNvCxnSpPr/>
          <p:nvPr/>
        </p:nvCxnSpPr>
        <p:spPr>
          <a:xfrm>
            <a:off x="2123728" y="2182416"/>
            <a:ext cx="1224136" cy="14626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Düz Ok Bağlayıcısı 7"/>
          <p:cNvCxnSpPr/>
          <p:nvPr/>
        </p:nvCxnSpPr>
        <p:spPr>
          <a:xfrm flipH="1">
            <a:off x="4920475" y="2132856"/>
            <a:ext cx="1224136" cy="151216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7092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827584" y="980728"/>
            <a:ext cx="2448272" cy="1345704"/>
          </a:xfrm>
        </p:spPr>
        <p:txBody>
          <a:bodyPr>
            <a:noAutofit/>
          </a:bodyPr>
          <a:lstStyle/>
          <a:p>
            <a:r>
              <a:rPr lang="tr-TR" sz="8800" dirty="0" err="1" smtClean="0">
                <a:solidFill>
                  <a:schemeClr val="tx1"/>
                </a:solidFill>
                <a:latin typeface="Hand writing Mutlu" pitchFamily="2" charset="0"/>
              </a:rPr>
              <a:t>ba</a:t>
            </a:r>
            <a:endParaRPr lang="tr-TR" sz="88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4" name="Alt Başlık 2"/>
          <p:cNvSpPr txBox="1">
            <a:spLocks/>
          </p:cNvSpPr>
          <p:nvPr/>
        </p:nvSpPr>
        <p:spPr>
          <a:xfrm>
            <a:off x="5796136" y="836712"/>
            <a:ext cx="2520280" cy="13457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8800" dirty="0" err="1" smtClean="0">
                <a:solidFill>
                  <a:schemeClr val="tx1"/>
                </a:solidFill>
                <a:latin typeface="Hand writing Mutlu" pitchFamily="2" charset="0"/>
              </a:rPr>
              <a:t>ba</a:t>
            </a:r>
            <a:endParaRPr lang="tr-TR" sz="88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5" name="Alt Başlık 2"/>
          <p:cNvSpPr txBox="1">
            <a:spLocks/>
          </p:cNvSpPr>
          <p:nvPr/>
        </p:nvSpPr>
        <p:spPr>
          <a:xfrm>
            <a:off x="1435696" y="3861048"/>
            <a:ext cx="5440560" cy="13457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8800" dirty="0" smtClean="0">
                <a:solidFill>
                  <a:schemeClr val="tx1"/>
                </a:solidFill>
                <a:latin typeface="Hand writing Mutlu" pitchFamily="2" charset="0"/>
              </a:rPr>
              <a:t>baba</a:t>
            </a:r>
            <a:endParaRPr lang="tr-TR" sz="88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cxnSp>
        <p:nvCxnSpPr>
          <p:cNvPr id="7" name="Düz Ok Bağlayıcısı 6"/>
          <p:cNvCxnSpPr/>
          <p:nvPr/>
        </p:nvCxnSpPr>
        <p:spPr>
          <a:xfrm>
            <a:off x="2123728" y="2182416"/>
            <a:ext cx="1224136" cy="14626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Düz Ok Bağlayıcısı 7"/>
          <p:cNvCxnSpPr/>
          <p:nvPr/>
        </p:nvCxnSpPr>
        <p:spPr>
          <a:xfrm flipH="1">
            <a:off x="4920475" y="2132856"/>
            <a:ext cx="1224136" cy="151216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7092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755576" y="980728"/>
            <a:ext cx="2808312" cy="1345704"/>
          </a:xfrm>
        </p:spPr>
        <p:txBody>
          <a:bodyPr>
            <a:noAutofit/>
          </a:bodyPr>
          <a:lstStyle/>
          <a:p>
            <a:r>
              <a:rPr lang="tr-TR" sz="8800" dirty="0" err="1" smtClean="0">
                <a:solidFill>
                  <a:schemeClr val="tx1"/>
                </a:solidFill>
                <a:latin typeface="Hand writing Mutlu" pitchFamily="2" charset="0"/>
              </a:rPr>
              <a:t>ba</a:t>
            </a:r>
            <a:endParaRPr lang="tr-TR" sz="88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4" name="Alt Başlık 2"/>
          <p:cNvSpPr txBox="1">
            <a:spLocks/>
          </p:cNvSpPr>
          <p:nvPr/>
        </p:nvSpPr>
        <p:spPr>
          <a:xfrm>
            <a:off x="5364088" y="836712"/>
            <a:ext cx="3024336" cy="13457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8800" dirty="0" smtClean="0">
                <a:solidFill>
                  <a:schemeClr val="tx1"/>
                </a:solidFill>
                <a:latin typeface="Hand writing Mutlu" pitchFamily="2" charset="0"/>
              </a:rPr>
              <a:t>nu</a:t>
            </a:r>
            <a:endParaRPr lang="tr-TR" sz="88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5" name="Alt Başlık 2"/>
          <p:cNvSpPr txBox="1">
            <a:spLocks/>
          </p:cNvSpPr>
          <p:nvPr/>
        </p:nvSpPr>
        <p:spPr>
          <a:xfrm>
            <a:off x="1435696" y="3861048"/>
            <a:ext cx="5440560" cy="13457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8800" dirty="0" smtClean="0">
                <a:solidFill>
                  <a:schemeClr val="tx1"/>
                </a:solidFill>
                <a:latin typeface="Hand writing Mutlu" pitchFamily="2" charset="0"/>
              </a:rPr>
              <a:t>Banu</a:t>
            </a:r>
            <a:endParaRPr lang="tr-TR" sz="88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cxnSp>
        <p:nvCxnSpPr>
          <p:cNvPr id="7" name="Düz Ok Bağlayıcısı 6"/>
          <p:cNvCxnSpPr/>
          <p:nvPr/>
        </p:nvCxnSpPr>
        <p:spPr>
          <a:xfrm>
            <a:off x="2123728" y="2182416"/>
            <a:ext cx="1224136" cy="14626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Düz Ok Bağlayıcısı 7"/>
          <p:cNvCxnSpPr/>
          <p:nvPr/>
        </p:nvCxnSpPr>
        <p:spPr>
          <a:xfrm flipH="1">
            <a:off x="4920475" y="2132856"/>
            <a:ext cx="1224136" cy="151216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7092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755576" y="980728"/>
            <a:ext cx="2808312" cy="1345704"/>
          </a:xfrm>
        </p:spPr>
        <p:txBody>
          <a:bodyPr>
            <a:noAutofit/>
          </a:bodyPr>
          <a:lstStyle/>
          <a:p>
            <a:r>
              <a:rPr lang="tr-TR" sz="8800" dirty="0" err="1" smtClean="0">
                <a:solidFill>
                  <a:schemeClr val="tx1"/>
                </a:solidFill>
                <a:latin typeface="Hand writing Mutlu" pitchFamily="2" charset="0"/>
              </a:rPr>
              <a:t>ba</a:t>
            </a:r>
            <a:endParaRPr lang="tr-TR" sz="88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4" name="Alt Başlık 2"/>
          <p:cNvSpPr txBox="1">
            <a:spLocks/>
          </p:cNvSpPr>
          <p:nvPr/>
        </p:nvSpPr>
        <p:spPr>
          <a:xfrm>
            <a:off x="5364088" y="836712"/>
            <a:ext cx="3024336" cy="13457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8800" dirty="0" err="1" smtClean="0">
                <a:solidFill>
                  <a:schemeClr val="tx1"/>
                </a:solidFill>
                <a:latin typeface="Hand writing Mutlu" pitchFamily="2" charset="0"/>
              </a:rPr>
              <a:t>ran</a:t>
            </a:r>
            <a:endParaRPr lang="tr-TR" sz="88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5" name="Alt Başlık 2"/>
          <p:cNvSpPr txBox="1">
            <a:spLocks/>
          </p:cNvSpPr>
          <p:nvPr/>
        </p:nvSpPr>
        <p:spPr>
          <a:xfrm>
            <a:off x="1435696" y="3861048"/>
            <a:ext cx="5440560" cy="13457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8800" dirty="0" smtClean="0">
                <a:solidFill>
                  <a:schemeClr val="tx1"/>
                </a:solidFill>
                <a:latin typeface="Hand writing Mutlu" pitchFamily="2" charset="0"/>
              </a:rPr>
              <a:t>Baran</a:t>
            </a:r>
            <a:endParaRPr lang="tr-TR" sz="88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cxnSp>
        <p:nvCxnSpPr>
          <p:cNvPr id="7" name="Düz Ok Bağlayıcısı 6"/>
          <p:cNvCxnSpPr/>
          <p:nvPr/>
        </p:nvCxnSpPr>
        <p:spPr>
          <a:xfrm>
            <a:off x="2123728" y="2182416"/>
            <a:ext cx="1224136" cy="14626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Düz Ok Bağlayıcısı 7"/>
          <p:cNvCxnSpPr/>
          <p:nvPr/>
        </p:nvCxnSpPr>
        <p:spPr>
          <a:xfrm flipH="1">
            <a:off x="4920475" y="2132856"/>
            <a:ext cx="1224136" cy="151216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4388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267</Words>
  <Application>Microsoft Office PowerPoint</Application>
  <PresentationFormat>Ekran Gösterisi (4:3)</PresentationFormat>
  <Paragraphs>116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24</vt:i4>
      </vt:variant>
    </vt:vector>
  </HeadingPairs>
  <TitlesOfParts>
    <vt:vector size="25" baseType="lpstr"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serdar</dc:creator>
  <cp:lastModifiedBy>İhsan Durak</cp:lastModifiedBy>
  <cp:revision>5</cp:revision>
  <dcterms:created xsi:type="dcterms:W3CDTF">2014-01-16T17:47:28Z</dcterms:created>
  <dcterms:modified xsi:type="dcterms:W3CDTF">2016-01-03T14:25:32Z</dcterms:modified>
</cp:coreProperties>
</file>